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"/>
  </p:notesMasterIdLst>
  <p:sldIdLst>
    <p:sldId id="314" r:id="rId2"/>
    <p:sldId id="317" r:id="rId3"/>
    <p:sldId id="318" r:id="rId4"/>
  </p:sldIdLst>
  <p:sldSz cx="6858000" cy="9906000" type="A4"/>
  <p:notesSz cx="6858000" cy="9945688"/>
  <p:defaultTextStyle>
    <a:defPPr>
      <a:defRPr lang="ja-JP"/>
    </a:defPPr>
    <a:lvl1pPr marL="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59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asuko hotta" initials="yh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2476"/>
    <a:srgbClr val="E26F5A"/>
    <a:srgbClr val="FF9900"/>
    <a:srgbClr val="E68B15"/>
    <a:srgbClr val="EAE0CD"/>
    <a:srgbClr val="660033"/>
    <a:srgbClr val="E7E7FF"/>
    <a:srgbClr val="A66CD2"/>
    <a:srgbClr val="5C005C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4" autoAdjust="0"/>
    <p:restoredTop sz="93915" autoAdjust="0"/>
  </p:normalViewPr>
  <p:slideViewPr>
    <p:cSldViewPr snapToGrid="0">
      <p:cViewPr>
        <p:scale>
          <a:sx n="89" d="100"/>
          <a:sy n="89" d="100"/>
        </p:scale>
        <p:origin x="1440" y="66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 snapToGrid="0" showGuides="1">
      <p:cViewPr varScale="1">
        <p:scale>
          <a:sx n="50" d="100"/>
          <a:sy n="50" d="100"/>
        </p:scale>
        <p:origin x="-2964" y="-108"/>
      </p:cViewPr>
      <p:guideLst>
        <p:guide orient="horz" pos="3132"/>
        <p:guide pos="215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r">
              <a:defRPr sz="1300"/>
            </a:lvl1pPr>
          </a:lstStyle>
          <a:p>
            <a:fld id="{E53FB852-AC8D-4BE2-92BE-7514230E7D89}" type="datetimeFigureOut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66950" y="1243013"/>
            <a:ext cx="23241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05" tIns="48003" rIns="96005" bIns="48003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1" y="4786363"/>
            <a:ext cx="5486400" cy="3916115"/>
          </a:xfrm>
          <a:prstGeom prst="rect">
            <a:avLst/>
          </a:prstGeom>
        </p:spPr>
        <p:txBody>
          <a:bodyPr vert="horz" lIns="96005" tIns="48003" rIns="96005" bIns="48003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4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r">
              <a:defRPr sz="1300"/>
            </a:lvl1pPr>
          </a:lstStyle>
          <a:p>
            <a:fld id="{128E5E13-3B2F-4DA8-B91F-A72A0592898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228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266950" y="1243013"/>
            <a:ext cx="2324100" cy="33575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E5E13-3B2F-4DA8-B91F-A72A0592898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7722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3E28-79F0-42B5-8075-53E165C7C07D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6356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40E3F-1E18-45E6-A54F-BD989A534E35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8114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FF3C-DDDA-4208-A3E1-2B9C8AEC1A91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618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A69E7-F654-4DF7-BFE5-D297B214CA40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6979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E281-65EF-4EE0-B7A0-6D77EA0F5BE0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273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215F4-27BC-472B-B4B6-32657E9514FA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6253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77045-156E-4CBC-888E-01E61B1C5EDF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1583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9962-96E0-4204-93BF-8610E8FF6B91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932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02CD4-8FD0-417B-9154-A08E73CC74F8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1826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71943-8DA9-42C4-A93A-22EA1ECC9E5E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345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984CB-965F-4A81-A74B-87F7223A7E4A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5534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F5773-5DFD-47E5-AA03-BD9E1CA36698}" type="datetime1">
              <a:rPr kumimoji="1" lang="ja-JP" altLang="en-US" smtClean="0"/>
              <a:t>2020/9/10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5475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正方形/長方形 50"/>
          <p:cNvSpPr/>
          <p:nvPr/>
        </p:nvSpPr>
        <p:spPr>
          <a:xfrm>
            <a:off x="99000" y="182496"/>
            <a:ext cx="6625547" cy="71185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32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さぬき市・お遍路コース</a:t>
            </a:r>
            <a:endParaRPr lang="ja-JP" altLang="en-US" sz="32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218125"/>
              </p:ext>
            </p:extLst>
          </p:nvPr>
        </p:nvGraphicFramePr>
        <p:xfrm>
          <a:off x="112183" y="2210447"/>
          <a:ext cx="6612364" cy="624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2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b="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行程表</a:t>
                      </a:r>
                      <a:endParaRPr kumimoji="1" lang="ja-JP" altLang="en-US" sz="2000" b="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車を</a:t>
                      </a:r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利用するコース</a:t>
                      </a:r>
                      <a:endParaRPr kumimoji="1" lang="ja-JP" altLang="en-US" sz="18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/>
                      <a:r>
                        <a:rPr kumimoji="1" lang="ja-JP" altLang="en-US" sz="16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▼</a:t>
                      </a:r>
                      <a:endParaRPr kumimoji="1" lang="en-US" altLang="ja-JP" sz="16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志度寺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（参拝約</a:t>
                      </a:r>
                      <a:r>
                        <a:rPr lang="en-US" altLang="ja-JP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1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時間）</a:t>
                      </a:r>
                      <a:endParaRPr lang="en-US" altLang="zh-TW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四国霊場八十八ヶ所・第</a:t>
                      </a:r>
                      <a:r>
                        <a:rPr lang="en-US" altLang="ja-JP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86</a:t>
                      </a:r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番札所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大きな五重塔が目印の志度寺</a:t>
                      </a:r>
                      <a:endParaRPr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▼</a:t>
                      </a:r>
                      <a:endParaRPr kumimoji="1" lang="en-US" altLang="ja-JP" sz="16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ja-JP" altLang="en-US" sz="18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長尾寺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（参拝約</a:t>
                      </a:r>
                      <a:r>
                        <a:rPr lang="en-US" altLang="ja-JP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30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分）</a:t>
                      </a:r>
                      <a:endParaRPr lang="en-US" altLang="zh-TW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四国霊場八十八ヶ所・第</a:t>
                      </a:r>
                      <a:r>
                        <a:rPr lang="en-US" altLang="ja-JP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87</a:t>
                      </a:r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番札所　静御前が得度した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長尾寺</a:t>
                      </a:r>
                      <a:endParaRPr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ja-JP" altLang="en-US" sz="12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b="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道の駅「ながお」</a:t>
                      </a:r>
                      <a:endParaRPr kumimoji="1" lang="en-US" altLang="ja-JP" sz="1800" b="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地元で採れた野菜や特産品を販売している道の駅</a:t>
                      </a:r>
                      <a:endParaRPr kumimoji="1" lang="en-US" altLang="ja-JP" sz="1200" b="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近くにある「おへん</a:t>
                      </a:r>
                      <a:r>
                        <a:rPr kumimoji="1" lang="ja-JP" altLang="en-US" sz="1200" b="0" dirty="0" err="1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ろ</a:t>
                      </a:r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交流サロン」に立ち寄ってみては！</a:t>
                      </a:r>
                      <a:endParaRPr kumimoji="1" lang="en-US" altLang="ja-JP" sz="1200" b="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en-US" altLang="ja-JP" sz="1200" b="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ja-JP" altLang="en-US" sz="18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大窪寺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（参拝約</a:t>
                      </a:r>
                      <a:r>
                        <a:rPr lang="en-US" altLang="ja-JP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30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分）</a:t>
                      </a:r>
                      <a:endParaRPr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四国霊場八十八ヶ所・第</a:t>
                      </a:r>
                      <a:r>
                        <a:rPr lang="en-US" altLang="ja-JP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88</a:t>
                      </a:r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番札所　「結願の寺」として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知られる大窪寺</a:t>
                      </a:r>
                      <a:endParaRPr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▼</a:t>
                      </a:r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</a:t>
                      </a:r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80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車を</a:t>
                      </a:r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利用して帰途</a:t>
                      </a:r>
                      <a:r>
                        <a:rPr kumimoji="1" lang="ja-JP" altLang="en-US" sz="1800" b="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へ</a:t>
                      </a:r>
                      <a:endParaRPr kumimoji="1" lang="en-US" altLang="ja-JP" sz="1800" b="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800" b="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128337" y="989117"/>
            <a:ext cx="48286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さぬき市には四国</a:t>
            </a:r>
            <a:r>
              <a:rPr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遍路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</a:t>
            </a: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86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番・</a:t>
            </a: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87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番札所と結願寺・</a:t>
            </a: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88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番</a:t>
            </a:r>
            <a:r>
              <a:rPr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札所大窪寺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があります。それぞれに願い</a:t>
            </a:r>
            <a:r>
              <a:rPr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を胸に抱いて、弘法大師のふるさとでもある香川の札所をめぐりましょう。</a:t>
            </a:r>
            <a:endParaRPr lang="ja-JP" altLang="en-US" sz="1400" dirty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3637385" y="5121400"/>
            <a:ext cx="1533977" cy="3004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（</a:t>
            </a:r>
            <a:r>
              <a:rPr lang="ja-JP" altLang="en-US" sz="120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車</a:t>
            </a:r>
            <a:r>
              <a:rPr kumimoji="1" lang="ja-JP" altLang="en-US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で</a:t>
            </a:r>
            <a:r>
              <a:rPr kumimoji="1" lang="en-US" altLang="ja-JP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10</a:t>
            </a:r>
            <a:r>
              <a:rPr kumimoji="1" lang="ja-JP" altLang="en-US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分）</a:t>
            </a:r>
            <a:endParaRPr kumimoji="1" lang="ja-JP" altLang="en-US" sz="1200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3331563" y="2961805"/>
            <a:ext cx="1539607" cy="3286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3462118" y="4078261"/>
            <a:ext cx="1890143" cy="33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（車で</a:t>
            </a:r>
            <a:r>
              <a:rPr kumimoji="1" lang="en-US" altLang="ja-JP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</a:t>
            </a:r>
            <a:r>
              <a:rPr kumimoji="1" lang="ja-JP" altLang="en-US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分）</a:t>
            </a:r>
            <a:endParaRPr kumimoji="1" lang="ja-JP" altLang="en-US" sz="1200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3637385" y="6458236"/>
            <a:ext cx="1539607" cy="3286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（</a:t>
            </a:r>
            <a:r>
              <a:rPr lang="ja-JP" altLang="en-US" sz="120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車</a:t>
            </a:r>
            <a:r>
              <a:rPr lang="ja-JP" altLang="en-US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で</a:t>
            </a:r>
            <a:r>
              <a:rPr lang="en-US" altLang="ja-JP" sz="120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</a:t>
            </a:r>
            <a:r>
              <a:rPr kumimoji="1" lang="en-US" altLang="ja-JP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</a:t>
            </a:r>
            <a:r>
              <a:rPr kumimoji="1" lang="ja-JP" altLang="en-US" sz="12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分）</a:t>
            </a:r>
            <a:endParaRPr kumimoji="1" lang="ja-JP" altLang="en-US" sz="1200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462118" y="9060189"/>
            <a:ext cx="2115163" cy="3345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362" y="1042095"/>
            <a:ext cx="1553185" cy="1053963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37621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99000" y="86020"/>
            <a:ext cx="6660000" cy="54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お遍路</a:t>
            </a:r>
            <a:r>
              <a:rPr lang="ja-JP" altLang="en-US" sz="2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霊場紹介　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88728" y="3803335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55377" y="4271553"/>
            <a:ext cx="3824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四国霊場八十八ヶ所・第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87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番札所で、街中にあります。山門の仁王門は鐘楼を兼ねており、大草鞋がかかっています。その門前にある「経幢（きょうどう）」は元寇の役の出征将兵の霊を慰めるために建てられた供養塔で、国の重要文化財に指定されています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。源義経と吉野山で別れた静御前と母　磯禅尼がこの寺で得度したことから、境内の一角に「剃髪塚」が残っており、静御前を偲ぶ茶会も行われています。</a:t>
            </a:r>
            <a:endParaRPr lang="en-US" altLang="ja-JP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78456" y="3792476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長尾寺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541542" y="3824781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 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0879-52-2041</a:t>
            </a:r>
            <a:endParaRPr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88728" y="6767726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914410" y="7208061"/>
            <a:ext cx="38240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四国霊場八十八ヶ所・第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88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番札所で、結願の寺。矢筈山（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788m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）の東側にあり、寺に上る石段脇に「八十八番結願所」の石碑があり、参拝客には感慨深いものがあります。二天門をくぐると正面に本堂があります。大師堂の内拝口から地下へ進むと、中には八十八ヶ所すべての本尊があり、お砂踏みができます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。門前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の打ち込みうどんが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人気です。</a:t>
            </a:r>
            <a:endParaRPr lang="en-US" altLang="ja-JP" sz="1200" b="1" dirty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78456" y="6756867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大窪寺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541542" y="6789172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0879-56-2278</a:t>
            </a:r>
            <a:endParaRPr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78456" y="872035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68184" y="861176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志度寺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22" name="テキスト ボックス 52"/>
          <p:cNvSpPr txBox="1"/>
          <p:nvPr/>
        </p:nvSpPr>
        <p:spPr>
          <a:xfrm>
            <a:off x="2892106" y="1312370"/>
            <a:ext cx="3824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四国霊場八十八ヶ所・第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86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番札所。大きな五重塔が目印の志度寺は、瀬戸内海（志度湾）がすぐ近くにあり、あたりに潮の香りが漂います。寺には、志度寺縁起にもなっている、竜神から宝珠を取り返す「海女の玉取り伝説」をはじめ、屋島で敗れた平家の落人が身を寄せたという説もあります。また、石と白砂の美しい枯山水庭園「無染庭」も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一見の価値あり！</a:t>
            </a:r>
            <a:endParaRPr lang="en-US" altLang="ja-JP" sz="1200" b="1" dirty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2914410" y="891993"/>
            <a:ext cx="3801742" cy="30777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r"/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087-894-0086</a:t>
            </a:r>
            <a:endParaRPr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9" y="1364637"/>
            <a:ext cx="2564891" cy="2149270"/>
          </a:xfrm>
          <a:prstGeom prst="rect">
            <a:avLst/>
          </a:prstGeom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423" y="4283633"/>
            <a:ext cx="2672085" cy="2155984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61" y="7244982"/>
            <a:ext cx="2659901" cy="2171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749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99000" y="86020"/>
            <a:ext cx="6660000" cy="54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お立ち寄りスポット紹介　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78456" y="872035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68184" y="861176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道の駅「ながお」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22" name="テキスト ボックス 52"/>
          <p:cNvSpPr txBox="1"/>
          <p:nvPr/>
        </p:nvSpPr>
        <p:spPr>
          <a:xfrm>
            <a:off x="2892106" y="1312370"/>
            <a:ext cx="3824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国道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377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号線に連結する志度山川線（県道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号線）沿いにある道の駅。四国霊場八十八ヶ所・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87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番札所長尾寺と最終札所大窪寺の間に位置していることから、長旅の疲れをいやす場としてお遍路さんたちに活用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されていま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す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特産品販売コーナーでは、地元でとれた野菜や竹細工、竹炭、加工商品（うどん、豆腐、味噌、金山寺、各種漬物等）、花、山野草などが販売されて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います。 </a:t>
            </a:r>
            <a:endParaRPr lang="en-US" altLang="ja-JP" sz="1200" b="1" dirty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2914410" y="891993"/>
            <a:ext cx="3801742" cy="30777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r"/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 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0879-52-1022</a:t>
            </a:r>
            <a:endParaRPr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86478" y="3847846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76206" y="3836987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おへん</a:t>
            </a:r>
            <a:r>
              <a:rPr lang="ja-JP" altLang="en-US" sz="1800" dirty="0" err="1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ろ</a:t>
            </a:r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交流サロン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11" name="テキスト ボックス 52"/>
          <p:cNvSpPr txBox="1"/>
          <p:nvPr/>
        </p:nvSpPr>
        <p:spPr>
          <a:xfrm>
            <a:off x="179210" y="4272272"/>
            <a:ext cx="3824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お遍路さんたちの情報交換や地域住民との交流の場。へん</a:t>
            </a:r>
            <a:r>
              <a:rPr lang="ja-JP" alt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ろ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資料展示室には、江戸時代の紀行本や古地図など、四国遍路の歴史を感じさせる貴重な資料が多く展示されて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います。</a:t>
            </a:r>
            <a:endParaRPr lang="en-US" altLang="ja-JP" sz="1200" b="1" dirty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2922432" y="3867804"/>
            <a:ext cx="3801742" cy="30777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r"/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0879-52-0208</a:t>
            </a:r>
            <a:endParaRPr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101" y="4316879"/>
            <a:ext cx="2583606" cy="2219347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64" y="1365540"/>
            <a:ext cx="2632696" cy="2163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65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9643</TotalTime>
  <Words>681</Words>
  <Application>Microsoft Office PowerPoint</Application>
  <PresentationFormat>A4 210 x 297 mm</PresentationFormat>
  <Paragraphs>42</Paragraphs>
  <Slides>3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9" baseType="lpstr">
      <vt:lpstr>Meiryo UI</vt:lpstr>
      <vt:lpstr>ＭＳ Ｐゴシック</vt:lpstr>
      <vt:lpstr>Arial</vt:lpstr>
      <vt:lpstr>Calibri</vt:lpstr>
      <vt:lpstr>Calibri Light</vt:lpstr>
      <vt:lpstr>Office Theme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yasuko hotta</dc:creator>
  <cp:lastModifiedBy>SG10520のC20-5114</cp:lastModifiedBy>
  <cp:revision>642</cp:revision>
  <cp:lastPrinted>2016-10-28T06:31:23Z</cp:lastPrinted>
  <dcterms:created xsi:type="dcterms:W3CDTF">2016-09-21T05:42:48Z</dcterms:created>
  <dcterms:modified xsi:type="dcterms:W3CDTF">2020-09-10T00:30:19Z</dcterms:modified>
</cp:coreProperties>
</file>