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5"/>
  </p:notesMasterIdLst>
  <p:sldIdLst>
    <p:sldId id="314" r:id="rId2"/>
    <p:sldId id="317" r:id="rId3"/>
    <p:sldId id="318" r:id="rId4"/>
  </p:sldIdLst>
  <p:sldSz cx="6858000" cy="9906000" type="A4"/>
  <p:notesSz cx="6858000" cy="9945688"/>
  <p:defaultTextStyle>
    <a:defPPr>
      <a:defRPr lang="ja-JP"/>
    </a:defPPr>
    <a:lvl1pPr marL="0" algn="l" defTabSz="1075334" rtl="0" eaLnBrk="1" latinLnBrk="0" hangingPunct="1">
      <a:defRPr kumimoji="1" sz="2117" kern="1200">
        <a:solidFill>
          <a:schemeClr val="tx1"/>
        </a:solidFill>
        <a:latin typeface="+mn-lt"/>
        <a:ea typeface="+mn-ea"/>
        <a:cs typeface="+mn-cs"/>
      </a:defRPr>
    </a:lvl1pPr>
    <a:lvl2pPr marL="537667" algn="l" defTabSz="1075334" rtl="0" eaLnBrk="1" latinLnBrk="0" hangingPunct="1">
      <a:defRPr kumimoji="1" sz="2117" kern="1200">
        <a:solidFill>
          <a:schemeClr val="tx1"/>
        </a:solidFill>
        <a:latin typeface="+mn-lt"/>
        <a:ea typeface="+mn-ea"/>
        <a:cs typeface="+mn-cs"/>
      </a:defRPr>
    </a:lvl2pPr>
    <a:lvl3pPr marL="1075334" algn="l" defTabSz="1075334" rtl="0" eaLnBrk="1" latinLnBrk="0" hangingPunct="1">
      <a:defRPr kumimoji="1" sz="2117" kern="1200">
        <a:solidFill>
          <a:schemeClr val="tx1"/>
        </a:solidFill>
        <a:latin typeface="+mn-lt"/>
        <a:ea typeface="+mn-ea"/>
        <a:cs typeface="+mn-cs"/>
      </a:defRPr>
    </a:lvl3pPr>
    <a:lvl4pPr marL="1613002" algn="l" defTabSz="1075334" rtl="0" eaLnBrk="1" latinLnBrk="0" hangingPunct="1">
      <a:defRPr kumimoji="1" sz="2117" kern="1200">
        <a:solidFill>
          <a:schemeClr val="tx1"/>
        </a:solidFill>
        <a:latin typeface="+mn-lt"/>
        <a:ea typeface="+mn-ea"/>
        <a:cs typeface="+mn-cs"/>
      </a:defRPr>
    </a:lvl4pPr>
    <a:lvl5pPr marL="2150669" algn="l" defTabSz="1075334" rtl="0" eaLnBrk="1" latinLnBrk="0" hangingPunct="1">
      <a:defRPr kumimoji="1" sz="2117" kern="1200">
        <a:solidFill>
          <a:schemeClr val="tx1"/>
        </a:solidFill>
        <a:latin typeface="+mn-lt"/>
        <a:ea typeface="+mn-ea"/>
        <a:cs typeface="+mn-cs"/>
      </a:defRPr>
    </a:lvl5pPr>
    <a:lvl6pPr marL="2688336" algn="l" defTabSz="1075334" rtl="0" eaLnBrk="1" latinLnBrk="0" hangingPunct="1">
      <a:defRPr kumimoji="1" sz="2117" kern="1200">
        <a:solidFill>
          <a:schemeClr val="tx1"/>
        </a:solidFill>
        <a:latin typeface="+mn-lt"/>
        <a:ea typeface="+mn-ea"/>
        <a:cs typeface="+mn-cs"/>
      </a:defRPr>
    </a:lvl6pPr>
    <a:lvl7pPr marL="3226003" algn="l" defTabSz="1075334" rtl="0" eaLnBrk="1" latinLnBrk="0" hangingPunct="1">
      <a:defRPr kumimoji="1" sz="2117" kern="1200">
        <a:solidFill>
          <a:schemeClr val="tx1"/>
        </a:solidFill>
        <a:latin typeface="+mn-lt"/>
        <a:ea typeface="+mn-ea"/>
        <a:cs typeface="+mn-cs"/>
      </a:defRPr>
    </a:lvl7pPr>
    <a:lvl8pPr marL="3763670" algn="l" defTabSz="1075334" rtl="0" eaLnBrk="1" latinLnBrk="0" hangingPunct="1">
      <a:defRPr kumimoji="1" sz="2117" kern="1200">
        <a:solidFill>
          <a:schemeClr val="tx1"/>
        </a:solidFill>
        <a:latin typeface="+mn-lt"/>
        <a:ea typeface="+mn-ea"/>
        <a:cs typeface="+mn-cs"/>
      </a:defRPr>
    </a:lvl8pPr>
    <a:lvl9pPr marL="4301338" algn="l" defTabSz="1075334" rtl="0" eaLnBrk="1" latinLnBrk="0" hangingPunct="1">
      <a:defRPr kumimoji="1" sz="2117"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userDrawn="1">
          <p15:clr>
            <a:srgbClr val="A4A3A4"/>
          </p15:clr>
        </p15:guide>
        <p15:guide id="2" pos="2160" userDrawn="1">
          <p15:clr>
            <a:srgbClr val="A4A3A4"/>
          </p15:clr>
        </p15:guide>
      </p15:sldGuideLst>
    </p:ext>
    <p:ext uri="{2D200454-40CA-4A62-9FC3-DE9A4176ACB9}">
      <p15:notesGuideLst xmlns:p15="http://schemas.microsoft.com/office/powerpoint/2012/main">
        <p15:guide id="1" orient="horz" pos="3132" userDrawn="1">
          <p15:clr>
            <a:srgbClr val="A4A3A4"/>
          </p15:clr>
        </p15:guide>
        <p15:guide id="2" pos="2159"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yasuko hotta" initials="yh" lastIdx="1"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2476"/>
    <a:srgbClr val="E26F5A"/>
    <a:srgbClr val="FF9900"/>
    <a:srgbClr val="E68B15"/>
    <a:srgbClr val="EAE0CD"/>
    <a:srgbClr val="660033"/>
    <a:srgbClr val="E7E7FF"/>
    <a:srgbClr val="A66CD2"/>
    <a:srgbClr val="5C005C"/>
    <a:srgbClr val="CCFF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574" autoAdjust="0"/>
    <p:restoredTop sz="93915" autoAdjust="0"/>
  </p:normalViewPr>
  <p:slideViewPr>
    <p:cSldViewPr snapToGrid="0">
      <p:cViewPr varScale="1">
        <p:scale>
          <a:sx n="60" d="100"/>
          <a:sy n="60" d="100"/>
        </p:scale>
        <p:origin x="2658" y="84"/>
      </p:cViewPr>
      <p:guideLst>
        <p:guide orient="horz" pos="3120"/>
        <p:guide pos="2160"/>
      </p:guideLst>
    </p:cSldViewPr>
  </p:slideViewPr>
  <p:outlineViewPr>
    <p:cViewPr>
      <p:scale>
        <a:sx n="33" d="100"/>
        <a:sy n="33" d="100"/>
      </p:scale>
      <p:origin x="0" y="0"/>
    </p:cViewPr>
  </p:outlineViewPr>
  <p:notesTextViewPr>
    <p:cViewPr>
      <p:scale>
        <a:sx n="150" d="100"/>
        <a:sy n="150" d="100"/>
      </p:scale>
      <p:origin x="0" y="0"/>
    </p:cViewPr>
  </p:notesTextViewPr>
  <p:sorterViewPr>
    <p:cViewPr>
      <p:scale>
        <a:sx n="40" d="100"/>
        <a:sy n="40" d="100"/>
      </p:scale>
      <p:origin x="0" y="0"/>
    </p:cViewPr>
  </p:sorterViewPr>
  <p:notesViewPr>
    <p:cSldViewPr snapToGrid="0" showGuides="1">
      <p:cViewPr varScale="1">
        <p:scale>
          <a:sx n="50" d="100"/>
          <a:sy n="50" d="100"/>
        </p:scale>
        <p:origin x="-2964" y="-108"/>
      </p:cViewPr>
      <p:guideLst>
        <p:guide orient="horz" pos="3132"/>
        <p:guide pos="2159"/>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commentAuthors" Target="commentAuthors.xml"/><Relationship Id="rId5" Type="http://schemas.openxmlformats.org/officeDocument/2006/relationships/notesMaster" Target="notesMasters/notesMaster1.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1" y="0"/>
            <a:ext cx="2971800" cy="499013"/>
          </a:xfrm>
          <a:prstGeom prst="rect">
            <a:avLst/>
          </a:prstGeom>
        </p:spPr>
        <p:txBody>
          <a:bodyPr vert="horz" lIns="96005" tIns="48003" rIns="96005" bIns="48003" rtlCol="0"/>
          <a:lstStyle>
            <a:lvl1pPr algn="l">
              <a:defRPr sz="1300"/>
            </a:lvl1pPr>
          </a:lstStyle>
          <a:p>
            <a:endParaRPr kumimoji="1" lang="ja-JP" altLang="en-US"/>
          </a:p>
        </p:txBody>
      </p:sp>
      <p:sp>
        <p:nvSpPr>
          <p:cNvPr id="3" name="日付プレースホルダー 2"/>
          <p:cNvSpPr>
            <a:spLocks noGrp="1"/>
          </p:cNvSpPr>
          <p:nvPr>
            <p:ph type="dt" idx="1"/>
          </p:nvPr>
        </p:nvSpPr>
        <p:spPr>
          <a:xfrm>
            <a:off x="3884614" y="0"/>
            <a:ext cx="2971800" cy="499013"/>
          </a:xfrm>
          <a:prstGeom prst="rect">
            <a:avLst/>
          </a:prstGeom>
        </p:spPr>
        <p:txBody>
          <a:bodyPr vert="horz" lIns="96005" tIns="48003" rIns="96005" bIns="48003" rtlCol="0"/>
          <a:lstStyle>
            <a:lvl1pPr algn="r">
              <a:defRPr sz="1300"/>
            </a:lvl1pPr>
          </a:lstStyle>
          <a:p>
            <a:fld id="{E53FB852-AC8D-4BE2-92BE-7514230E7D89}" type="datetimeFigureOut">
              <a:rPr kumimoji="1" lang="ja-JP" altLang="en-US" smtClean="0"/>
              <a:t>2018/3/29</a:t>
            </a:fld>
            <a:endParaRPr kumimoji="1" lang="ja-JP" altLang="en-US"/>
          </a:p>
        </p:txBody>
      </p:sp>
      <p:sp>
        <p:nvSpPr>
          <p:cNvPr id="4" name="スライド イメージ プレースホルダー 3"/>
          <p:cNvSpPr>
            <a:spLocks noGrp="1" noRot="1" noChangeAspect="1"/>
          </p:cNvSpPr>
          <p:nvPr>
            <p:ph type="sldImg" idx="2"/>
          </p:nvPr>
        </p:nvSpPr>
        <p:spPr>
          <a:xfrm>
            <a:off x="2266950" y="1243013"/>
            <a:ext cx="2324100" cy="3357562"/>
          </a:xfrm>
          <a:prstGeom prst="rect">
            <a:avLst/>
          </a:prstGeom>
          <a:noFill/>
          <a:ln w="12700">
            <a:solidFill>
              <a:prstClr val="black"/>
            </a:solidFill>
          </a:ln>
        </p:spPr>
        <p:txBody>
          <a:bodyPr vert="horz" lIns="96005" tIns="48003" rIns="96005" bIns="48003" rtlCol="0" anchor="ctr"/>
          <a:lstStyle/>
          <a:p>
            <a:endParaRPr lang="ja-JP" altLang="en-US"/>
          </a:p>
        </p:txBody>
      </p:sp>
      <p:sp>
        <p:nvSpPr>
          <p:cNvPr id="5" name="ノート プレースホルダー 4"/>
          <p:cNvSpPr>
            <a:spLocks noGrp="1"/>
          </p:cNvSpPr>
          <p:nvPr>
            <p:ph type="body" sz="quarter" idx="3"/>
          </p:nvPr>
        </p:nvSpPr>
        <p:spPr>
          <a:xfrm>
            <a:off x="685801" y="4786363"/>
            <a:ext cx="5486400" cy="3916115"/>
          </a:xfrm>
          <a:prstGeom prst="rect">
            <a:avLst/>
          </a:prstGeom>
        </p:spPr>
        <p:txBody>
          <a:bodyPr vert="horz" lIns="96005" tIns="48003" rIns="96005" bIns="48003" rtlCol="0"/>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6" name="フッター プレースホルダー 5"/>
          <p:cNvSpPr>
            <a:spLocks noGrp="1"/>
          </p:cNvSpPr>
          <p:nvPr>
            <p:ph type="ftr" sz="quarter" idx="4"/>
          </p:nvPr>
        </p:nvSpPr>
        <p:spPr>
          <a:xfrm>
            <a:off x="1" y="9446677"/>
            <a:ext cx="2971800" cy="499011"/>
          </a:xfrm>
          <a:prstGeom prst="rect">
            <a:avLst/>
          </a:prstGeom>
        </p:spPr>
        <p:txBody>
          <a:bodyPr vert="horz" lIns="96005" tIns="48003" rIns="96005" bIns="48003" rtlCol="0" anchor="b"/>
          <a:lstStyle>
            <a:lvl1pPr algn="l">
              <a:defRPr sz="1300"/>
            </a:lvl1pPr>
          </a:lstStyle>
          <a:p>
            <a:endParaRPr kumimoji="1" lang="ja-JP" altLang="en-US"/>
          </a:p>
        </p:txBody>
      </p:sp>
      <p:sp>
        <p:nvSpPr>
          <p:cNvPr id="7" name="スライド番号プレースホルダー 6"/>
          <p:cNvSpPr>
            <a:spLocks noGrp="1"/>
          </p:cNvSpPr>
          <p:nvPr>
            <p:ph type="sldNum" sz="quarter" idx="5"/>
          </p:nvPr>
        </p:nvSpPr>
        <p:spPr>
          <a:xfrm>
            <a:off x="3884614" y="9446677"/>
            <a:ext cx="2971800" cy="499011"/>
          </a:xfrm>
          <a:prstGeom prst="rect">
            <a:avLst/>
          </a:prstGeom>
        </p:spPr>
        <p:txBody>
          <a:bodyPr vert="horz" lIns="96005" tIns="48003" rIns="96005" bIns="48003" rtlCol="0" anchor="b"/>
          <a:lstStyle>
            <a:lvl1pPr algn="r">
              <a:defRPr sz="1300"/>
            </a:lvl1pPr>
          </a:lstStyle>
          <a:p>
            <a:fld id="{128E5E13-3B2F-4DA8-B91F-A72A0592898E}" type="slidenum">
              <a:rPr kumimoji="1" lang="ja-JP" altLang="en-US" smtClean="0"/>
              <a:t>‹#›</a:t>
            </a:fld>
            <a:endParaRPr kumimoji="1" lang="ja-JP" altLang="en-US"/>
          </a:p>
        </p:txBody>
      </p:sp>
    </p:spTree>
    <p:extLst>
      <p:ext uri="{BB962C8B-B14F-4D97-AF65-F5344CB8AC3E}">
        <p14:creationId xmlns:p14="http://schemas.microsoft.com/office/powerpoint/2010/main" val="2362280424"/>
      </p:ext>
    </p:extLst>
  </p:cSld>
  <p:clrMap bg1="lt1" tx1="dk1" bg2="lt2" tx2="dk2" accent1="accent1" accent2="accent2" accent3="accent3" accent4="accent4" accent5="accent5" accent6="accent6" hlink="hlink" folHlink="folHlink"/>
  <p:notesStyle>
    <a:lvl1pPr marL="0" algn="l" defTabSz="1075334" rtl="0" eaLnBrk="1" latinLnBrk="0" hangingPunct="1">
      <a:defRPr kumimoji="1" sz="1411" kern="1200">
        <a:solidFill>
          <a:schemeClr val="tx1"/>
        </a:solidFill>
        <a:latin typeface="+mn-lt"/>
        <a:ea typeface="+mn-ea"/>
        <a:cs typeface="+mn-cs"/>
      </a:defRPr>
    </a:lvl1pPr>
    <a:lvl2pPr marL="537667" algn="l" defTabSz="1075334" rtl="0" eaLnBrk="1" latinLnBrk="0" hangingPunct="1">
      <a:defRPr kumimoji="1" sz="1411" kern="1200">
        <a:solidFill>
          <a:schemeClr val="tx1"/>
        </a:solidFill>
        <a:latin typeface="+mn-lt"/>
        <a:ea typeface="+mn-ea"/>
        <a:cs typeface="+mn-cs"/>
      </a:defRPr>
    </a:lvl2pPr>
    <a:lvl3pPr marL="1075334" algn="l" defTabSz="1075334" rtl="0" eaLnBrk="1" latinLnBrk="0" hangingPunct="1">
      <a:defRPr kumimoji="1" sz="1411" kern="1200">
        <a:solidFill>
          <a:schemeClr val="tx1"/>
        </a:solidFill>
        <a:latin typeface="+mn-lt"/>
        <a:ea typeface="+mn-ea"/>
        <a:cs typeface="+mn-cs"/>
      </a:defRPr>
    </a:lvl3pPr>
    <a:lvl4pPr marL="1613002" algn="l" defTabSz="1075334" rtl="0" eaLnBrk="1" latinLnBrk="0" hangingPunct="1">
      <a:defRPr kumimoji="1" sz="1411" kern="1200">
        <a:solidFill>
          <a:schemeClr val="tx1"/>
        </a:solidFill>
        <a:latin typeface="+mn-lt"/>
        <a:ea typeface="+mn-ea"/>
        <a:cs typeface="+mn-cs"/>
      </a:defRPr>
    </a:lvl4pPr>
    <a:lvl5pPr marL="2150669" algn="l" defTabSz="1075334" rtl="0" eaLnBrk="1" latinLnBrk="0" hangingPunct="1">
      <a:defRPr kumimoji="1" sz="1411" kern="1200">
        <a:solidFill>
          <a:schemeClr val="tx1"/>
        </a:solidFill>
        <a:latin typeface="+mn-lt"/>
        <a:ea typeface="+mn-ea"/>
        <a:cs typeface="+mn-cs"/>
      </a:defRPr>
    </a:lvl5pPr>
    <a:lvl6pPr marL="2688336" algn="l" defTabSz="1075334" rtl="0" eaLnBrk="1" latinLnBrk="0" hangingPunct="1">
      <a:defRPr kumimoji="1" sz="1411" kern="1200">
        <a:solidFill>
          <a:schemeClr val="tx1"/>
        </a:solidFill>
        <a:latin typeface="+mn-lt"/>
        <a:ea typeface="+mn-ea"/>
        <a:cs typeface="+mn-cs"/>
      </a:defRPr>
    </a:lvl6pPr>
    <a:lvl7pPr marL="3226003" algn="l" defTabSz="1075334" rtl="0" eaLnBrk="1" latinLnBrk="0" hangingPunct="1">
      <a:defRPr kumimoji="1" sz="1411" kern="1200">
        <a:solidFill>
          <a:schemeClr val="tx1"/>
        </a:solidFill>
        <a:latin typeface="+mn-lt"/>
        <a:ea typeface="+mn-ea"/>
        <a:cs typeface="+mn-cs"/>
      </a:defRPr>
    </a:lvl7pPr>
    <a:lvl8pPr marL="3763670" algn="l" defTabSz="1075334" rtl="0" eaLnBrk="1" latinLnBrk="0" hangingPunct="1">
      <a:defRPr kumimoji="1" sz="1411" kern="1200">
        <a:solidFill>
          <a:schemeClr val="tx1"/>
        </a:solidFill>
        <a:latin typeface="+mn-lt"/>
        <a:ea typeface="+mn-ea"/>
        <a:cs typeface="+mn-cs"/>
      </a:defRPr>
    </a:lvl8pPr>
    <a:lvl9pPr marL="4301338" algn="l" defTabSz="1075334" rtl="0" eaLnBrk="1" latinLnBrk="0" hangingPunct="1">
      <a:defRPr kumimoji="1" sz="1411"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a:xfrm>
            <a:off x="2266950" y="1243013"/>
            <a:ext cx="2324100" cy="3357562"/>
          </a:xfrm>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128E5E13-3B2F-4DA8-B91F-A72A0592898E}" type="slidenum">
              <a:rPr kumimoji="1" lang="ja-JP" altLang="en-US" smtClean="0"/>
              <a:t>1</a:t>
            </a:fld>
            <a:endParaRPr kumimoji="1" lang="ja-JP" altLang="en-US"/>
          </a:p>
        </p:txBody>
      </p:sp>
    </p:spTree>
    <p:extLst>
      <p:ext uri="{BB962C8B-B14F-4D97-AF65-F5344CB8AC3E}">
        <p14:creationId xmlns:p14="http://schemas.microsoft.com/office/powerpoint/2010/main" val="16772213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ja-JP" altLang="en-US" smtClean="0"/>
              <a:t>マスター タイトルの書式設定</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ja-JP" altLang="en-US" smtClean="0"/>
              <a:t>マスター サブタイトルの書式設定</a:t>
            </a:r>
            <a:endParaRPr lang="en-US" dirty="0"/>
          </a:p>
        </p:txBody>
      </p:sp>
      <p:sp>
        <p:nvSpPr>
          <p:cNvPr id="4" name="Date Placeholder 3"/>
          <p:cNvSpPr>
            <a:spLocks noGrp="1"/>
          </p:cNvSpPr>
          <p:nvPr>
            <p:ph type="dt" sz="half" idx="10"/>
          </p:nvPr>
        </p:nvSpPr>
        <p:spPr/>
        <p:txBody>
          <a:bodyPr/>
          <a:lstStyle/>
          <a:p>
            <a:fld id="{12F23E28-79F0-42B5-8075-53E165C7C07D}" type="datetime1">
              <a:rPr kumimoji="1" lang="ja-JP" altLang="en-US" smtClean="0"/>
              <a:t>2018/3/29</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39635650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Content Placeholder 2"/>
          <p:cNvSpPr>
            <a:spLocks noGrp="1"/>
          </p:cNvSpPr>
          <p:nvPr>
            <p:ph idx="1"/>
          </p:nvPr>
        </p:nvSpPr>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p>
            <a:fld id="{D4740E3F-1E18-45E6-A54F-BD989A534E35}" type="datetime1">
              <a:rPr kumimoji="1" lang="ja-JP" altLang="en-US" smtClean="0"/>
              <a:t>2018/3/29</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8811407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ja-JP" altLang="en-US" smtClean="0"/>
              <a:t>マスター テキストの書式設定</a:t>
            </a:r>
          </a:p>
        </p:txBody>
      </p:sp>
      <p:sp>
        <p:nvSpPr>
          <p:cNvPr id="4" name="Date Placeholder 3"/>
          <p:cNvSpPr>
            <a:spLocks noGrp="1"/>
          </p:cNvSpPr>
          <p:nvPr>
            <p:ph type="dt" sz="half" idx="10"/>
          </p:nvPr>
        </p:nvSpPr>
        <p:spPr/>
        <p:txBody>
          <a:bodyPr/>
          <a:lstStyle/>
          <a:p>
            <a:fld id="{F616FF3C-DDDA-4208-A3E1-2B9C8AEC1A91}" type="datetime1">
              <a:rPr kumimoji="1" lang="ja-JP" altLang="en-US" smtClean="0"/>
              <a:t>2018/3/29</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8361822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5" name="Date Placeholder 4"/>
          <p:cNvSpPr>
            <a:spLocks noGrp="1"/>
          </p:cNvSpPr>
          <p:nvPr>
            <p:ph type="dt" sz="half" idx="10"/>
          </p:nvPr>
        </p:nvSpPr>
        <p:spPr/>
        <p:txBody>
          <a:bodyPr/>
          <a:lstStyle/>
          <a:p>
            <a:fld id="{6CFA69E7-F654-4DF7-BFE5-D297B214CA40}" type="datetime1">
              <a:rPr kumimoji="1" lang="ja-JP" altLang="en-US" smtClean="0"/>
              <a:t>2018/3/29</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4697907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ja-JP" altLang="en-US" smtClean="0"/>
              <a:t>マスター テキストの書式設定</a:t>
            </a:r>
          </a:p>
        </p:txBody>
      </p:sp>
      <p:sp>
        <p:nvSpPr>
          <p:cNvPr id="4" name="Content Placeholder 3"/>
          <p:cNvSpPr>
            <a:spLocks noGrp="1"/>
          </p:cNvSpPr>
          <p:nvPr>
            <p:ph sz="half" idx="2"/>
          </p:nvPr>
        </p:nvSpPr>
        <p:spPr>
          <a:xfrm>
            <a:off x="472381" y="3618442"/>
            <a:ext cx="2901255" cy="5322183"/>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ja-JP" altLang="en-US" smtClean="0"/>
              <a:t>マスター テキストの書式設定</a:t>
            </a:r>
          </a:p>
        </p:txBody>
      </p:sp>
      <p:sp>
        <p:nvSpPr>
          <p:cNvPr id="6" name="Content Placeholder 5"/>
          <p:cNvSpPr>
            <a:spLocks noGrp="1"/>
          </p:cNvSpPr>
          <p:nvPr>
            <p:ph sz="quarter" idx="4"/>
          </p:nvPr>
        </p:nvSpPr>
        <p:spPr>
          <a:xfrm>
            <a:off x="3471863" y="3618442"/>
            <a:ext cx="2915543" cy="5322183"/>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7" name="Date Placeholder 6"/>
          <p:cNvSpPr>
            <a:spLocks noGrp="1"/>
          </p:cNvSpPr>
          <p:nvPr>
            <p:ph type="dt" sz="half" idx="10"/>
          </p:nvPr>
        </p:nvSpPr>
        <p:spPr/>
        <p:txBody>
          <a:bodyPr/>
          <a:lstStyle/>
          <a:p>
            <a:fld id="{97C7E281-65EF-4EE0-B7A0-6D77EA0F5BE0}" type="datetime1">
              <a:rPr kumimoji="1" lang="ja-JP" altLang="en-US" smtClean="0"/>
              <a:t>2018/3/29</a:t>
            </a:fld>
            <a:endParaRPr kumimoji="1" lang="ja-JP" altLang="en-US"/>
          </a:p>
        </p:txBody>
      </p:sp>
      <p:sp>
        <p:nvSpPr>
          <p:cNvPr id="8" name="Footer Placeholder 7"/>
          <p:cNvSpPr>
            <a:spLocks noGrp="1"/>
          </p:cNvSpPr>
          <p:nvPr>
            <p:ph type="ftr" sz="quarter" idx="11"/>
          </p:nvPr>
        </p:nvSpPr>
        <p:spPr/>
        <p:txBody>
          <a:bodyPr/>
          <a:lstStyle/>
          <a:p>
            <a:endParaRPr kumimoji="1" lang="ja-JP" altLang="en-US"/>
          </a:p>
        </p:txBody>
      </p:sp>
      <p:sp>
        <p:nvSpPr>
          <p:cNvPr id="9" name="Slide Number Placeholder 8"/>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18127393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Date Placeholder 2"/>
          <p:cNvSpPr>
            <a:spLocks noGrp="1"/>
          </p:cNvSpPr>
          <p:nvPr>
            <p:ph type="dt" sz="half" idx="10"/>
          </p:nvPr>
        </p:nvSpPr>
        <p:spPr/>
        <p:txBody>
          <a:bodyPr/>
          <a:lstStyle/>
          <a:p>
            <a:fld id="{C68215F4-27BC-472B-B4B6-32657E9514FA}" type="datetime1">
              <a:rPr kumimoji="1" lang="ja-JP" altLang="en-US" smtClean="0"/>
              <a:t>2018/3/29</a:t>
            </a:fld>
            <a:endParaRPr kumimoji="1" lang="ja-JP" altLang="en-US"/>
          </a:p>
        </p:txBody>
      </p:sp>
      <p:sp>
        <p:nvSpPr>
          <p:cNvPr id="4" name="Footer Placeholder 3"/>
          <p:cNvSpPr>
            <a:spLocks noGrp="1"/>
          </p:cNvSpPr>
          <p:nvPr>
            <p:ph type="ftr" sz="quarter" idx="11"/>
          </p:nvPr>
        </p:nvSpPr>
        <p:spPr/>
        <p:txBody>
          <a:bodyPr/>
          <a:lstStyle/>
          <a:p>
            <a:endParaRPr kumimoji="1" lang="ja-JP" altLang="en-US"/>
          </a:p>
        </p:txBody>
      </p:sp>
      <p:sp>
        <p:nvSpPr>
          <p:cNvPr id="5" name="Slide Number Placeholder 4"/>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36662534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977045-156E-4CBC-888E-01E61B1C5EDF}" type="datetime1">
              <a:rPr kumimoji="1" lang="ja-JP" altLang="en-US" smtClean="0"/>
              <a:t>2018/3/29</a:t>
            </a:fld>
            <a:endParaRPr kumimoji="1" lang="ja-JP" altLang="en-US"/>
          </a:p>
        </p:txBody>
      </p:sp>
      <p:sp>
        <p:nvSpPr>
          <p:cNvPr id="3" name="Footer Placeholder 2"/>
          <p:cNvSpPr>
            <a:spLocks noGrp="1"/>
          </p:cNvSpPr>
          <p:nvPr>
            <p:ph type="ftr" sz="quarter" idx="11"/>
          </p:nvPr>
        </p:nvSpPr>
        <p:spPr/>
        <p:txBody>
          <a:bodyPr/>
          <a:lstStyle/>
          <a:p>
            <a:endParaRPr kumimoji="1" lang="ja-JP" altLang="en-US"/>
          </a:p>
        </p:txBody>
      </p:sp>
      <p:sp>
        <p:nvSpPr>
          <p:cNvPr id="4" name="Slide Number Placeholder 3"/>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4415835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ja-JP" altLang="en-US" smtClean="0"/>
              <a:t>マスター タイトルの書式設定</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ja-JP" altLang="en-US" smtClean="0"/>
              <a:t>マスター テキストの書式設定</a:t>
            </a:r>
          </a:p>
        </p:txBody>
      </p:sp>
      <p:sp>
        <p:nvSpPr>
          <p:cNvPr id="5" name="Date Placeholder 4"/>
          <p:cNvSpPr>
            <a:spLocks noGrp="1"/>
          </p:cNvSpPr>
          <p:nvPr>
            <p:ph type="dt" sz="half" idx="10"/>
          </p:nvPr>
        </p:nvSpPr>
        <p:spPr/>
        <p:txBody>
          <a:bodyPr/>
          <a:lstStyle/>
          <a:p>
            <a:fld id="{12B09962-96E0-4204-93BF-8610E8FF6B91}" type="datetime1">
              <a:rPr kumimoji="1" lang="ja-JP" altLang="en-US" smtClean="0"/>
              <a:t>2018/3/29</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5593201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ja-JP" altLang="en-US" smtClean="0"/>
              <a:t>マスター タイトルの書式設定</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ja-JP" altLang="en-US" smtClean="0"/>
              <a:t>図を追加</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ja-JP" altLang="en-US" smtClean="0"/>
              <a:t>マスター テキストの書式設定</a:t>
            </a:r>
          </a:p>
        </p:txBody>
      </p:sp>
      <p:sp>
        <p:nvSpPr>
          <p:cNvPr id="5" name="Date Placeholder 4"/>
          <p:cNvSpPr>
            <a:spLocks noGrp="1"/>
          </p:cNvSpPr>
          <p:nvPr>
            <p:ph type="dt" sz="half" idx="10"/>
          </p:nvPr>
        </p:nvSpPr>
        <p:spPr/>
        <p:txBody>
          <a:bodyPr/>
          <a:lstStyle/>
          <a:p>
            <a:fld id="{1E302CD4-8FD0-417B-9154-A08E73CC74F8}" type="datetime1">
              <a:rPr kumimoji="1" lang="ja-JP" altLang="en-US" smtClean="0"/>
              <a:t>2018/3/29</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3518260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Vertical Text Placeholder 2"/>
          <p:cNvSpPr>
            <a:spLocks noGrp="1"/>
          </p:cNvSpPr>
          <p:nvPr>
            <p:ph type="body" orient="vert" idx="1"/>
          </p:nvPr>
        </p:nvSpPr>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p>
            <a:fld id="{C6671943-8DA9-42C4-A93A-22EA1ECC9E5E}" type="datetime1">
              <a:rPr kumimoji="1" lang="ja-JP" altLang="en-US" smtClean="0"/>
              <a:t>2018/3/29</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31034518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ja-JP" altLang="en-US" smtClean="0"/>
              <a:t>マスター タイトルの書式設定</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p>
            <a:fld id="{299984CB-965F-4A81-A74B-87F7223A7E4A}" type="datetime1">
              <a:rPr kumimoji="1" lang="ja-JP" altLang="en-US" smtClean="0"/>
              <a:t>2018/3/29</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3455340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narHorz">
          <a:fgClr>
            <a:schemeClr val="bg1"/>
          </a:fgClr>
          <a:bgClr>
            <a:schemeClr val="bg1"/>
          </a:bgClr>
        </a:patt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569F5773-5DFD-47E5-AA03-BD9E1CA36698}" type="datetime1">
              <a:rPr kumimoji="1" lang="ja-JP" altLang="en-US" smtClean="0"/>
              <a:t>2018/3/29</a:t>
            </a:fld>
            <a:endParaRPr kumimoji="1" lang="ja-JP" altLang="en-US"/>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kumimoji="1" lang="ja-JP" altLang="en-US"/>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735475891"/>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ftr="0" dt="0"/>
  <p:txStyles>
    <p:titleStyle>
      <a:lvl1pPr algn="l" defTabSz="685800" rtl="0" eaLnBrk="1" latinLnBrk="0" hangingPunct="1">
        <a:lnSpc>
          <a:spcPct val="90000"/>
        </a:lnSpc>
        <a:spcBef>
          <a:spcPct val="0"/>
        </a:spcBef>
        <a:buNone/>
        <a:defRPr kumimoji="1"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kumimoji="1"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kumimoji="1"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kumimoji="1"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9pPr>
    </p:bodyStyle>
    <p:otherStyle>
      <a:defPPr>
        <a:defRPr lang="en-US"/>
      </a:defPPr>
      <a:lvl1pPr marL="0" algn="l" defTabSz="685800" rtl="0" eaLnBrk="1" latinLnBrk="0" hangingPunct="1">
        <a:defRPr kumimoji="1" sz="1350" kern="1200">
          <a:solidFill>
            <a:schemeClr val="tx1"/>
          </a:solidFill>
          <a:latin typeface="+mn-lt"/>
          <a:ea typeface="+mn-ea"/>
          <a:cs typeface="+mn-cs"/>
        </a:defRPr>
      </a:lvl1pPr>
      <a:lvl2pPr marL="342900" algn="l" defTabSz="685800" rtl="0" eaLnBrk="1" latinLnBrk="0" hangingPunct="1">
        <a:defRPr kumimoji="1" sz="1350" kern="1200">
          <a:solidFill>
            <a:schemeClr val="tx1"/>
          </a:solidFill>
          <a:latin typeface="+mn-lt"/>
          <a:ea typeface="+mn-ea"/>
          <a:cs typeface="+mn-cs"/>
        </a:defRPr>
      </a:lvl2pPr>
      <a:lvl3pPr marL="685800" algn="l" defTabSz="685800" rtl="0" eaLnBrk="1" latinLnBrk="0" hangingPunct="1">
        <a:defRPr kumimoji="1" sz="1350" kern="1200">
          <a:solidFill>
            <a:schemeClr val="tx1"/>
          </a:solidFill>
          <a:latin typeface="+mn-lt"/>
          <a:ea typeface="+mn-ea"/>
          <a:cs typeface="+mn-cs"/>
        </a:defRPr>
      </a:lvl3pPr>
      <a:lvl4pPr marL="1028700" algn="l" defTabSz="685800" rtl="0" eaLnBrk="1" latinLnBrk="0" hangingPunct="1">
        <a:defRPr kumimoji="1" sz="1350" kern="1200">
          <a:solidFill>
            <a:schemeClr val="tx1"/>
          </a:solidFill>
          <a:latin typeface="+mn-lt"/>
          <a:ea typeface="+mn-ea"/>
          <a:cs typeface="+mn-cs"/>
        </a:defRPr>
      </a:lvl4pPr>
      <a:lvl5pPr marL="1371600" algn="l" defTabSz="685800" rtl="0" eaLnBrk="1" latinLnBrk="0" hangingPunct="1">
        <a:defRPr kumimoji="1" sz="1350" kern="1200">
          <a:solidFill>
            <a:schemeClr val="tx1"/>
          </a:solidFill>
          <a:latin typeface="+mn-lt"/>
          <a:ea typeface="+mn-ea"/>
          <a:cs typeface="+mn-cs"/>
        </a:defRPr>
      </a:lvl5pPr>
      <a:lvl6pPr marL="1714500" algn="l" defTabSz="685800" rtl="0" eaLnBrk="1" latinLnBrk="0" hangingPunct="1">
        <a:defRPr kumimoji="1" sz="1350" kern="1200">
          <a:solidFill>
            <a:schemeClr val="tx1"/>
          </a:solidFill>
          <a:latin typeface="+mn-lt"/>
          <a:ea typeface="+mn-ea"/>
          <a:cs typeface="+mn-cs"/>
        </a:defRPr>
      </a:lvl6pPr>
      <a:lvl7pPr marL="2057400" algn="l" defTabSz="685800" rtl="0" eaLnBrk="1" latinLnBrk="0" hangingPunct="1">
        <a:defRPr kumimoji="1" sz="1350" kern="1200">
          <a:solidFill>
            <a:schemeClr val="tx1"/>
          </a:solidFill>
          <a:latin typeface="+mn-lt"/>
          <a:ea typeface="+mn-ea"/>
          <a:cs typeface="+mn-cs"/>
        </a:defRPr>
      </a:lvl7pPr>
      <a:lvl8pPr marL="2400300" algn="l" defTabSz="685800" rtl="0" eaLnBrk="1" latinLnBrk="0" hangingPunct="1">
        <a:defRPr kumimoji="1" sz="1350" kern="1200">
          <a:solidFill>
            <a:schemeClr val="tx1"/>
          </a:solidFill>
          <a:latin typeface="+mn-lt"/>
          <a:ea typeface="+mn-ea"/>
          <a:cs typeface="+mn-cs"/>
        </a:defRPr>
      </a:lvl8pPr>
      <a:lvl9pPr marL="2743200" algn="l" defTabSz="685800" rtl="0" eaLnBrk="1" latinLnBrk="0" hangingPunct="1">
        <a:defRPr kumimoji="1"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image" Target="../media/image4.jpg"/></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slideLayout" Target="../slideLayouts/slideLayout2.xml"/><Relationship Id="rId4" Type="http://schemas.openxmlformats.org/officeDocument/2006/relationships/image" Target="../media/image7.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 name="正方形/長方形 50"/>
          <p:cNvSpPr/>
          <p:nvPr/>
        </p:nvSpPr>
        <p:spPr>
          <a:xfrm>
            <a:off x="99000" y="182496"/>
            <a:ext cx="6625547" cy="711856"/>
          </a:xfrm>
          <a:prstGeom prst="rect">
            <a:avLst/>
          </a:prstGeom>
          <a:solidFill>
            <a:schemeClr val="accent1">
              <a:lumMod val="7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32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高松市・日帰りコース</a:t>
            </a:r>
            <a:endParaRPr lang="ja-JP" altLang="en-US" sz="32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graphicFrame>
        <p:nvGraphicFramePr>
          <p:cNvPr id="12" name="表 11"/>
          <p:cNvGraphicFramePr>
            <a:graphicFrameLocks noGrp="1"/>
          </p:cNvGraphicFramePr>
          <p:nvPr>
            <p:extLst>
              <p:ext uri="{D42A27DB-BD31-4B8C-83A1-F6EECF244321}">
                <p14:modId xmlns:p14="http://schemas.microsoft.com/office/powerpoint/2010/main" val="3721344567"/>
              </p:ext>
            </p:extLst>
          </p:nvPr>
        </p:nvGraphicFramePr>
        <p:xfrm>
          <a:off x="112183" y="2078097"/>
          <a:ext cx="6612364" cy="7630160"/>
        </p:xfrm>
        <a:graphic>
          <a:graphicData uri="http://schemas.openxmlformats.org/drawingml/2006/table">
            <a:tbl>
              <a:tblPr firstRow="1" bandRow="1">
                <a:tableStyleId>{5C22544A-7EE6-4342-B048-85BDC9FD1C3A}</a:tableStyleId>
              </a:tblPr>
              <a:tblGrid>
                <a:gridCol w="6612364"/>
              </a:tblGrid>
              <a:tr h="370840">
                <a:tc>
                  <a:txBody>
                    <a:bodyPr/>
                    <a:lstStyle/>
                    <a:p>
                      <a:pPr algn="ctr"/>
                      <a:r>
                        <a:rPr kumimoji="1" lang="ja-JP" altLang="en-US" sz="2000" b="0" dirty="0" smtClean="0">
                          <a:latin typeface="Meiryo UI" panose="020B0604030504040204" pitchFamily="50" charset="-128"/>
                          <a:ea typeface="Meiryo UI" panose="020B0604030504040204" pitchFamily="50" charset="-128"/>
                          <a:cs typeface="Meiryo UI" panose="020B0604030504040204" pitchFamily="50" charset="-128"/>
                        </a:rPr>
                        <a:t>行程表</a:t>
                      </a:r>
                      <a:endParaRPr kumimoji="1" lang="ja-JP" altLang="en-US" sz="2000" b="0" dirty="0">
                        <a:latin typeface="Meiryo UI" panose="020B0604030504040204" pitchFamily="50" charset="-128"/>
                        <a:ea typeface="Meiryo UI" panose="020B0604030504040204" pitchFamily="50" charset="-128"/>
                        <a:cs typeface="Meiryo UI" panose="020B0604030504040204" pitchFamily="50" charset="-128"/>
                      </a:endParaRPr>
                    </a:p>
                  </a:txBody>
                  <a:tcPr/>
                </a:tc>
              </a:tr>
              <a:tr h="370840">
                <a:tc>
                  <a:txBody>
                    <a:bodyPr/>
                    <a:lstStyle/>
                    <a:p>
                      <a:pPr algn="ctr"/>
                      <a:r>
                        <a:rPr kumimoji="1" lang="ja-JP" altLang="en-US" sz="1800" dirty="0" smtClean="0">
                          <a:latin typeface="Meiryo UI" panose="020B0604030504040204" pitchFamily="50" charset="-128"/>
                          <a:ea typeface="Meiryo UI" panose="020B0604030504040204" pitchFamily="50" charset="-128"/>
                          <a:cs typeface="Meiryo UI" panose="020B0604030504040204" pitchFamily="50" charset="-128"/>
                        </a:rPr>
                        <a:t>高松駅　スタート</a:t>
                      </a:r>
                      <a:endParaRPr kumimoji="1" lang="ja-JP" altLang="en-US" sz="1800" dirty="0">
                        <a:latin typeface="Meiryo UI" panose="020B0604030504040204" pitchFamily="50" charset="-128"/>
                        <a:ea typeface="Meiryo UI" panose="020B0604030504040204" pitchFamily="50" charset="-128"/>
                        <a:cs typeface="Meiryo UI" panose="020B0604030504040204" pitchFamily="50" charset="-128"/>
                      </a:endParaRPr>
                    </a:p>
                  </a:txBody>
                  <a:tcPr/>
                </a:tc>
              </a:tr>
              <a:tr h="370840">
                <a:tc>
                  <a:txBody>
                    <a:bodyPr/>
                    <a:lstStyle/>
                    <a:p>
                      <a:pPr lvl="0" algn="ctr"/>
                      <a:r>
                        <a:rPr kumimoji="1" lang="ja-JP" altLang="en-US" sz="1600" dirty="0" smtClean="0">
                          <a:latin typeface="Meiryo UI" panose="020B0604030504040204" pitchFamily="50" charset="-128"/>
                          <a:ea typeface="Meiryo UI" panose="020B0604030504040204" pitchFamily="50" charset="-128"/>
                          <a:cs typeface="Meiryo UI" panose="020B0604030504040204" pitchFamily="50" charset="-128"/>
                        </a:rPr>
                        <a:t>▼</a:t>
                      </a:r>
                      <a:endParaRPr kumimoji="1" lang="en-US" altLang="ja-JP" sz="1600" dirty="0" smtClean="0">
                        <a:latin typeface="Meiryo UI" panose="020B0604030504040204" pitchFamily="50" charset="-128"/>
                        <a:ea typeface="Meiryo UI" panose="020B0604030504040204" pitchFamily="50" charset="-128"/>
                        <a:cs typeface="Meiryo UI" panose="020B0604030504040204" pitchFamily="50" charset="-128"/>
                      </a:endParaRPr>
                    </a:p>
                  </a:txBody>
                  <a:tcPr/>
                </a:tc>
              </a:tr>
              <a:tr h="370840">
                <a:tc>
                  <a:txBody>
                    <a:bodyPr/>
                    <a:lstStyle/>
                    <a:p>
                      <a:pPr algn="ctr"/>
                      <a:r>
                        <a:rPr lang="ja-JP" altLang="en-US" sz="18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史跡高松城跡・玉藻公園</a:t>
                      </a:r>
                      <a:endParaRPr kumimoji="1" lang="ja-JP" altLang="en-US" sz="18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endParaRPr>
                    </a:p>
                    <a:p>
                      <a:pPr algn="ct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瀬戸内海の海水をお堀に引き込んだ城は日本三大水城として知られています</a:t>
                      </a:r>
                      <a:endParaRPr lang="en-US" altLang="ja-JP" sz="1200" dirty="0" smtClean="0">
                        <a:latin typeface="Meiryo UI" panose="020B0604030504040204" pitchFamily="50" charset="-128"/>
                        <a:ea typeface="Meiryo UI" panose="020B0604030504040204" pitchFamily="50" charset="-128"/>
                        <a:cs typeface="Meiryo UI" panose="020B0604030504040204" pitchFamily="50" charset="-128"/>
                      </a:endParaRPr>
                    </a:p>
                    <a:p>
                      <a:pPr algn="ctr"/>
                      <a:endParaRPr kumimoji="1" lang="ja-JP" altLang="en-US" sz="1200" dirty="0">
                        <a:latin typeface="Meiryo UI" panose="020B0604030504040204" pitchFamily="50" charset="-128"/>
                        <a:ea typeface="Meiryo UI" panose="020B0604030504040204" pitchFamily="50" charset="-128"/>
                        <a:cs typeface="Meiryo UI" panose="020B0604030504040204" pitchFamily="50" charset="-128"/>
                      </a:endParaRPr>
                    </a:p>
                  </a:txBody>
                  <a:tcPr/>
                </a:tc>
              </a:tr>
              <a:tr h="37084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1" lang="ja-JP" altLang="en-US" sz="1600" dirty="0" smtClean="0">
                          <a:latin typeface="Meiryo UI" panose="020B0604030504040204" pitchFamily="50" charset="-128"/>
                          <a:ea typeface="Meiryo UI" panose="020B0604030504040204" pitchFamily="50" charset="-128"/>
                          <a:cs typeface="Meiryo UI" panose="020B0604030504040204" pitchFamily="50" charset="-128"/>
                        </a:rPr>
                        <a:t>▼</a:t>
                      </a:r>
                      <a:endParaRPr kumimoji="1" lang="en-US" altLang="ja-JP" sz="1600" dirty="0" smtClean="0">
                        <a:latin typeface="Meiryo UI" panose="020B0604030504040204" pitchFamily="50" charset="-128"/>
                        <a:ea typeface="Meiryo UI" panose="020B0604030504040204" pitchFamily="50" charset="-128"/>
                        <a:cs typeface="Meiryo UI" panose="020B0604030504040204" pitchFamily="50" charset="-128"/>
                      </a:endParaRPr>
                    </a:p>
                  </a:txBody>
                  <a:tcPr/>
                </a:tc>
              </a:tr>
              <a:tr h="370840">
                <a:tc>
                  <a:txBody>
                    <a:bodyPr/>
                    <a:lstStyle/>
                    <a:p>
                      <a:pPr algn="ctr"/>
                      <a:r>
                        <a:rPr lang="zh-TW" altLang="en-US" sz="18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特別名勝栗林公園</a:t>
                      </a:r>
                      <a:endParaRPr kumimoji="1" lang="ja-JP" altLang="en-US" sz="18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endParaRPr>
                    </a:p>
                    <a:p>
                      <a:pPr algn="ct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国の特別名勝に指定されている庭園の中で最大の広さをもつ栗林公園</a:t>
                      </a:r>
                      <a:endPar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endParaRPr>
                    </a:p>
                    <a:p>
                      <a:pPr algn="ctr"/>
                      <a:endParaRPr kumimoji="1" lang="ja-JP" altLang="en-US" sz="1200" dirty="0">
                        <a:latin typeface="Meiryo UI" panose="020B0604030504040204" pitchFamily="50" charset="-128"/>
                        <a:ea typeface="Meiryo UI" panose="020B0604030504040204" pitchFamily="50" charset="-128"/>
                        <a:cs typeface="Meiryo UI" panose="020B0604030504040204" pitchFamily="50" charset="-128"/>
                      </a:endParaRPr>
                    </a:p>
                  </a:txBody>
                  <a:tcPr/>
                </a:tc>
              </a:tr>
              <a:tr h="37084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1" lang="ja-JP" altLang="en-US" sz="1600" dirty="0" smtClean="0">
                          <a:latin typeface="Meiryo UI" panose="020B0604030504040204" pitchFamily="50" charset="-128"/>
                          <a:ea typeface="Meiryo UI" panose="020B0604030504040204" pitchFamily="50" charset="-128"/>
                          <a:cs typeface="Meiryo UI" panose="020B0604030504040204" pitchFamily="50" charset="-128"/>
                        </a:rPr>
                        <a:t>▼</a:t>
                      </a:r>
                    </a:p>
                  </a:txBody>
                  <a:tcPr/>
                </a:tc>
              </a:tr>
              <a:tr h="370840">
                <a:tc>
                  <a:txBody>
                    <a:bodyPr/>
                    <a:lstStyle/>
                    <a:p>
                      <a:pPr algn="ctr"/>
                      <a:r>
                        <a:rPr kumimoji="1" lang="ja-JP" altLang="en-US" sz="1800" b="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屋島山上</a:t>
                      </a:r>
                      <a:endParaRPr kumimoji="1" lang="en-US" altLang="ja-JP" sz="1800" b="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endParaRPr>
                    </a:p>
                    <a:p>
                      <a:pPr algn="ct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瀬戸の海と一体となった高松市街や多島美が一望できるスポット</a:t>
                      </a:r>
                      <a:endParaRPr lang="en-US" altLang="ja-JP" sz="1200" dirty="0" smtClean="0">
                        <a:latin typeface="Meiryo UI" panose="020B0604030504040204" pitchFamily="50" charset="-128"/>
                        <a:ea typeface="Meiryo UI" panose="020B0604030504040204" pitchFamily="50" charset="-128"/>
                        <a:cs typeface="Meiryo UI" panose="020B0604030504040204" pitchFamily="50" charset="-128"/>
                      </a:endParaRPr>
                    </a:p>
                    <a:p>
                      <a:pPr algn="ctr"/>
                      <a:endParaRPr kumimoji="1" lang="en-US" altLang="ja-JP" sz="1200" b="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endParaRPr>
                    </a:p>
                  </a:txBody>
                  <a:tcPr/>
                </a:tc>
              </a:tr>
              <a:tr h="37084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1" lang="ja-JP" altLang="en-US" sz="1600" dirty="0" smtClean="0">
                          <a:latin typeface="Meiryo UI" panose="020B0604030504040204" pitchFamily="50" charset="-128"/>
                          <a:ea typeface="Meiryo UI" panose="020B0604030504040204" pitchFamily="50" charset="-128"/>
                          <a:cs typeface="Meiryo UI" panose="020B0604030504040204" pitchFamily="50" charset="-128"/>
                        </a:rPr>
                        <a:t>▼</a:t>
                      </a:r>
                    </a:p>
                  </a:txBody>
                  <a:tcPr/>
                </a:tc>
              </a:tr>
              <a:tr h="370840">
                <a:tc>
                  <a:txBody>
                    <a:bodyPr/>
                    <a:lstStyle/>
                    <a:p>
                      <a:pPr algn="ctr"/>
                      <a:r>
                        <a:rPr lang="ja-JP" altLang="en-US" sz="18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北浜</a:t>
                      </a:r>
                      <a:r>
                        <a:rPr lang="en-US" altLang="ja-JP" sz="18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alley</a:t>
                      </a:r>
                    </a:p>
                    <a:p>
                      <a:pPr algn="ct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趣きあるレトロな倉庫の良さを活かしたレストラン＆ショップ街</a:t>
                      </a:r>
                      <a:endParaRPr lang="en-US" altLang="ja-JP" sz="1200" dirty="0" smtClean="0">
                        <a:latin typeface="Meiryo UI" panose="020B0604030504040204" pitchFamily="50" charset="-128"/>
                        <a:ea typeface="Meiryo UI" panose="020B0604030504040204" pitchFamily="50" charset="-128"/>
                        <a:cs typeface="Meiryo UI" panose="020B0604030504040204" pitchFamily="50" charset="-128"/>
                      </a:endParaRPr>
                    </a:p>
                    <a:p>
                      <a:pPr algn="ctr"/>
                      <a:endParaRPr kumimoji="1" lang="ja-JP" altLang="en-US"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endParaRPr>
                    </a:p>
                  </a:txBody>
                  <a:tcPr/>
                </a:tc>
              </a:tr>
              <a:tr h="37084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1" lang="ja-JP" altLang="en-US" sz="1600" dirty="0" smtClean="0">
                          <a:latin typeface="Meiryo UI" panose="020B0604030504040204" pitchFamily="50" charset="-128"/>
                          <a:ea typeface="Meiryo UI" panose="020B0604030504040204" pitchFamily="50" charset="-128"/>
                          <a:cs typeface="Meiryo UI" panose="020B0604030504040204" pitchFamily="50" charset="-128"/>
                        </a:rPr>
                        <a:t>▼</a:t>
                      </a:r>
                    </a:p>
                  </a:txBody>
                  <a:tcPr/>
                </a:tc>
              </a:tr>
              <a:tr h="370840">
                <a:tc>
                  <a:txBody>
                    <a:bodyPr/>
                    <a:lstStyle/>
                    <a:p>
                      <a:pPr algn="ctr"/>
                      <a:r>
                        <a:rPr lang="ja-JP" altLang="en-US" sz="1800" dirty="0" err="1"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せと</a:t>
                      </a:r>
                      <a:r>
                        <a:rPr lang="ja-JP" altLang="en-US" sz="18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しるべ（赤灯台）</a:t>
                      </a:r>
                      <a:endParaRPr kumimoji="1" lang="ja-JP" altLang="en-US" sz="18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endParaRPr>
                    </a:p>
                  </a:txBody>
                  <a:tcPr/>
                </a:tc>
              </a:tr>
              <a:tr h="37084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1" lang="ja-JP" altLang="en-US" sz="1600" dirty="0" smtClean="0">
                          <a:latin typeface="Meiryo UI" panose="020B0604030504040204" pitchFamily="50" charset="-128"/>
                          <a:ea typeface="Meiryo UI" panose="020B0604030504040204" pitchFamily="50" charset="-128"/>
                          <a:cs typeface="Meiryo UI" panose="020B0604030504040204" pitchFamily="50" charset="-128"/>
                        </a:rPr>
                        <a:t>▼　</a:t>
                      </a:r>
                      <a:r>
                        <a:rPr kumimoji="1" lang="ja-JP" altLang="en-US" sz="1200" dirty="0" smtClean="0">
                          <a:solidFill>
                            <a:srgbClr val="FF0000"/>
                          </a:solidFill>
                          <a:latin typeface="Meiryo UI" panose="020B0604030504040204" pitchFamily="50" charset="-128"/>
                          <a:ea typeface="Meiryo UI" panose="020B0604030504040204" pitchFamily="50" charset="-128"/>
                          <a:cs typeface="Meiryo UI" panose="020B0604030504040204" pitchFamily="50" charset="-128"/>
                        </a:rPr>
                        <a:t>　　　　　　　　　　　</a:t>
                      </a: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　　　</a:t>
                      </a:r>
                    </a:p>
                  </a:txBody>
                  <a:tcPr/>
                </a:tc>
              </a:tr>
              <a:tr h="370840">
                <a:tc>
                  <a:txBody>
                    <a:bodyPr/>
                    <a:lstStyle/>
                    <a:p>
                      <a:pPr algn="ctr"/>
                      <a:r>
                        <a:rPr lang="ja-JP" altLang="en-US" sz="18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サンセット体験クルーズ</a:t>
                      </a:r>
                      <a:endParaRPr kumimoji="1" lang="ja-JP" altLang="en-US" sz="18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endParaRPr>
                    </a:p>
                    <a:p>
                      <a:pPr algn="ct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瀬戸内海を優雅にクルージング体験</a:t>
                      </a:r>
                      <a:endParaRPr lang="en-US" altLang="ja-JP" sz="1200" dirty="0" smtClean="0">
                        <a:latin typeface="Meiryo UI" panose="020B0604030504040204" pitchFamily="50" charset="-128"/>
                        <a:ea typeface="Meiryo UI" panose="020B0604030504040204" pitchFamily="50" charset="-128"/>
                        <a:cs typeface="Meiryo UI" panose="020B0604030504040204" pitchFamily="50" charset="-128"/>
                      </a:endParaRPr>
                    </a:p>
                    <a:p>
                      <a:pPr algn="ctr"/>
                      <a:endParaRPr kumimoji="1" lang="ja-JP" altLang="en-US" sz="1200" dirty="0">
                        <a:latin typeface="Meiryo UI" panose="020B0604030504040204" pitchFamily="50" charset="-128"/>
                        <a:ea typeface="Meiryo UI" panose="020B0604030504040204" pitchFamily="50" charset="-128"/>
                        <a:cs typeface="Meiryo UI" panose="020B0604030504040204" pitchFamily="50" charset="-128"/>
                      </a:endParaRPr>
                    </a:p>
                  </a:txBody>
                  <a:tcPr/>
                </a:tc>
              </a:tr>
              <a:tr h="37084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1" lang="ja-JP" altLang="en-US" sz="1600" dirty="0" smtClean="0">
                          <a:latin typeface="Meiryo UI" panose="020B0604030504040204" pitchFamily="50" charset="-128"/>
                          <a:ea typeface="Meiryo UI" panose="020B0604030504040204" pitchFamily="50" charset="-128"/>
                          <a:cs typeface="Meiryo UI" panose="020B0604030504040204" pitchFamily="50" charset="-128"/>
                        </a:rPr>
                        <a:t>▼</a:t>
                      </a: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　　　　　　　　</a:t>
                      </a:r>
                      <a:endPar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1" lang="ja-JP" altLang="en-US" sz="1800" b="0" dirty="0" smtClean="0">
                          <a:latin typeface="Meiryo UI" panose="020B0604030504040204" pitchFamily="50" charset="-128"/>
                          <a:ea typeface="Meiryo UI" panose="020B0604030504040204" pitchFamily="50" charset="-128"/>
                          <a:cs typeface="Meiryo UI" panose="020B0604030504040204" pitchFamily="50" charset="-128"/>
                        </a:rPr>
                        <a:t>高松駅へ</a:t>
                      </a:r>
                    </a:p>
                  </a:txBody>
                  <a:tcPr/>
                </a:tc>
              </a:tr>
            </a:tbl>
          </a:graphicData>
        </a:graphic>
      </p:graphicFrame>
      <p:sp>
        <p:nvSpPr>
          <p:cNvPr id="6" name="テキスト ボックス 5"/>
          <p:cNvSpPr txBox="1"/>
          <p:nvPr/>
        </p:nvSpPr>
        <p:spPr>
          <a:xfrm>
            <a:off x="128337" y="989117"/>
            <a:ext cx="4828674" cy="738664"/>
          </a:xfrm>
          <a:prstGeom prst="rect">
            <a:avLst/>
          </a:prstGeom>
          <a:noFill/>
        </p:spPr>
        <p:txBody>
          <a:bodyPr wrap="square" rtlCol="0">
            <a:spAutoFit/>
          </a:bodyPr>
          <a:lstStyle/>
          <a:p>
            <a:pPr algn="just"/>
            <a:r>
              <a:rPr kumimoji="1" lang="ja-JP" altLang="en-US" sz="1400" dirty="0" smtClean="0">
                <a:latin typeface="Meiryo UI" panose="020B0604030504040204" pitchFamily="50" charset="-128"/>
                <a:ea typeface="Meiryo UI" panose="020B0604030504040204" pitchFamily="50" charset="-128"/>
                <a:cs typeface="Meiryo UI" panose="020B0604030504040204" pitchFamily="50" charset="-128"/>
              </a:rPr>
              <a:t>高松満喫コース。時間はないけれど、香川の魅力が詰まった旅をしたい</a:t>
            </a:r>
            <a:r>
              <a:rPr lang="ja-JP" altLang="en-US" sz="1400" dirty="0" smtClean="0">
                <a:latin typeface="Meiryo UI" panose="020B0604030504040204" pitchFamily="50" charset="-128"/>
                <a:ea typeface="Meiryo UI" panose="020B0604030504040204" pitchFamily="50" charset="-128"/>
                <a:cs typeface="Meiryo UI" panose="020B0604030504040204" pitchFamily="50" charset="-128"/>
              </a:rPr>
              <a:t>お</a:t>
            </a:r>
            <a:r>
              <a:rPr lang="ja-JP" altLang="en-US" sz="1400" dirty="0">
                <a:latin typeface="Meiryo UI" panose="020B0604030504040204" pitchFamily="50" charset="-128"/>
                <a:ea typeface="Meiryo UI" panose="020B0604030504040204" pitchFamily="50" charset="-128"/>
                <a:cs typeface="Meiryo UI" panose="020B0604030504040204" pitchFamily="50" charset="-128"/>
              </a:rPr>
              <a:t>客様</a:t>
            </a:r>
            <a:r>
              <a:rPr kumimoji="1" lang="ja-JP" altLang="en-US" sz="1400" dirty="0" smtClean="0">
                <a:latin typeface="Meiryo UI" panose="020B0604030504040204" pitchFamily="50" charset="-128"/>
                <a:ea typeface="Meiryo UI" panose="020B0604030504040204" pitchFamily="50" charset="-128"/>
                <a:cs typeface="Meiryo UI" panose="020B0604030504040204" pitchFamily="50" charset="-128"/>
              </a:rPr>
              <a:t>におすすめするコース。お城好き、庭園好きにはたまらない、史跡高松城跡・玉藻公園や特別名勝栗林公園をめぐります。</a:t>
            </a:r>
            <a:endParaRPr kumimoji="1" lang="en-US" altLang="ja-JP" sz="1400" dirty="0" smtClean="0">
              <a:latin typeface="Meiryo UI" panose="020B0604030504040204" pitchFamily="50" charset="-128"/>
              <a:ea typeface="Meiryo UI" panose="020B0604030504040204" pitchFamily="50" charset="-128"/>
              <a:cs typeface="Meiryo UI" panose="020B0604030504040204" pitchFamily="50" charset="-128"/>
            </a:endParaRPr>
          </a:p>
        </p:txBody>
      </p:sp>
      <p:sp>
        <p:nvSpPr>
          <p:cNvPr id="8" name="正方形/長方形 7"/>
          <p:cNvSpPr/>
          <p:nvPr/>
        </p:nvSpPr>
        <p:spPr>
          <a:xfrm>
            <a:off x="3441035" y="5073692"/>
            <a:ext cx="2578304" cy="32342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（車で</a:t>
            </a:r>
            <a:r>
              <a:rPr kumimoji="1" lang="en-US" altLang="ja-JP"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30</a:t>
            </a:r>
            <a:r>
              <a:rPr kumimoji="1" lang="ja-JP" altLang="en-US"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分移動後、徒歩</a:t>
            </a:r>
            <a:r>
              <a:rPr kumimoji="1" lang="en-US" altLang="ja-JP"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15</a:t>
            </a:r>
            <a:r>
              <a:rPr kumimoji="1" lang="ja-JP" altLang="en-US"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分）</a:t>
            </a:r>
            <a:endParaRPr kumimoji="1" lang="ja-JP" altLang="en-US" sz="1200" dirty="0">
              <a:solidFill>
                <a:schemeClr val="tx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9" name="正方形/長方形 8"/>
          <p:cNvSpPr/>
          <p:nvPr/>
        </p:nvSpPr>
        <p:spPr>
          <a:xfrm>
            <a:off x="134853" y="5057650"/>
            <a:ext cx="3283512" cy="32342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（車で</a:t>
            </a:r>
            <a:r>
              <a:rPr kumimoji="1" lang="en-US" altLang="ja-JP"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30</a:t>
            </a:r>
            <a:r>
              <a:rPr kumimoji="1" lang="ja-JP" altLang="en-US"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分　途中、市内の「うどん店」でランチ）</a:t>
            </a:r>
            <a:endParaRPr kumimoji="1" lang="ja-JP" altLang="en-US" sz="1200" dirty="0">
              <a:solidFill>
                <a:schemeClr val="tx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0" name="正方形/長方形 9"/>
          <p:cNvSpPr/>
          <p:nvPr/>
        </p:nvSpPr>
        <p:spPr>
          <a:xfrm>
            <a:off x="3331563" y="2877581"/>
            <a:ext cx="1539607" cy="3286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（徒歩</a:t>
            </a:r>
            <a:r>
              <a:rPr kumimoji="1" lang="en-US" altLang="ja-JP"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10</a:t>
            </a:r>
            <a:r>
              <a:rPr kumimoji="1" lang="ja-JP" altLang="en-US"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分）</a:t>
            </a:r>
            <a:endParaRPr kumimoji="1" lang="ja-JP" altLang="en-US" sz="1200" dirty="0">
              <a:solidFill>
                <a:schemeClr val="tx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1" name="正方形/長方形 10"/>
          <p:cNvSpPr/>
          <p:nvPr/>
        </p:nvSpPr>
        <p:spPr>
          <a:xfrm>
            <a:off x="3355627" y="3976465"/>
            <a:ext cx="1539607" cy="3286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（車で</a:t>
            </a:r>
            <a:r>
              <a:rPr kumimoji="1" lang="en-US" altLang="ja-JP"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15</a:t>
            </a:r>
            <a:r>
              <a:rPr kumimoji="1" lang="ja-JP" altLang="en-US"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分）</a:t>
            </a:r>
            <a:endParaRPr kumimoji="1" lang="ja-JP" altLang="en-US" sz="1200" dirty="0">
              <a:solidFill>
                <a:schemeClr val="tx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3" name="正方形/長方形 12"/>
          <p:cNvSpPr/>
          <p:nvPr/>
        </p:nvSpPr>
        <p:spPr>
          <a:xfrm>
            <a:off x="3443859" y="6182253"/>
            <a:ext cx="1539607" cy="3286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（車で</a:t>
            </a:r>
            <a:r>
              <a:rPr kumimoji="1" lang="en-US" altLang="ja-JP"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20</a:t>
            </a:r>
            <a:r>
              <a:rPr kumimoji="1" lang="ja-JP" altLang="en-US"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分）</a:t>
            </a:r>
            <a:endParaRPr kumimoji="1" lang="ja-JP" altLang="en-US" sz="1200" dirty="0">
              <a:solidFill>
                <a:schemeClr val="tx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4" name="正方形/長方形 13"/>
          <p:cNvSpPr/>
          <p:nvPr/>
        </p:nvSpPr>
        <p:spPr>
          <a:xfrm>
            <a:off x="3418365" y="7296026"/>
            <a:ext cx="1539607" cy="3286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（徒歩</a:t>
            </a:r>
            <a:r>
              <a:rPr lang="en-US" altLang="ja-JP"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20</a:t>
            </a:r>
            <a:r>
              <a:rPr kumimoji="1" lang="ja-JP" altLang="en-US"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分）</a:t>
            </a:r>
            <a:endParaRPr kumimoji="1" lang="ja-JP" altLang="en-US" sz="1200" dirty="0">
              <a:solidFill>
                <a:schemeClr val="tx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5" name="正方形/長方形 14"/>
          <p:cNvSpPr/>
          <p:nvPr/>
        </p:nvSpPr>
        <p:spPr>
          <a:xfrm>
            <a:off x="3435405" y="8035167"/>
            <a:ext cx="1539607" cy="3286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（車で</a:t>
            </a:r>
            <a:r>
              <a:rPr kumimoji="1" lang="en-US" altLang="ja-JP"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15</a:t>
            </a:r>
            <a:r>
              <a:rPr kumimoji="1" lang="ja-JP" altLang="en-US"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分）</a:t>
            </a:r>
            <a:endParaRPr kumimoji="1" lang="ja-JP" altLang="en-US" sz="1200" dirty="0">
              <a:solidFill>
                <a:schemeClr val="tx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6" name="正方形/長方形 15"/>
          <p:cNvSpPr/>
          <p:nvPr/>
        </p:nvSpPr>
        <p:spPr>
          <a:xfrm>
            <a:off x="3444819" y="9124704"/>
            <a:ext cx="1539607" cy="3286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（車で</a:t>
            </a:r>
            <a:r>
              <a:rPr kumimoji="1" lang="en-US" altLang="ja-JP"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20</a:t>
            </a:r>
            <a:r>
              <a:rPr kumimoji="1" lang="ja-JP" altLang="en-US"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分）</a:t>
            </a:r>
            <a:endParaRPr kumimoji="1" lang="ja-JP" altLang="en-US" sz="1200" dirty="0">
              <a:solidFill>
                <a:schemeClr val="tx1"/>
              </a:solidFill>
              <a:latin typeface="Meiryo UI" panose="020B0604030504040204" pitchFamily="50" charset="-128"/>
              <a:ea typeface="Meiryo UI" panose="020B0604030504040204" pitchFamily="50" charset="-128"/>
              <a:cs typeface="Meiryo UI" panose="020B0604030504040204" pitchFamily="50" charset="-128"/>
            </a:endParaRPr>
          </a:p>
        </p:txBody>
      </p:sp>
      <p:pic>
        <p:nvPicPr>
          <p:cNvPr id="2" name="図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77853" y="983228"/>
            <a:ext cx="1414610" cy="1008435"/>
          </a:xfrm>
          <a:prstGeom prst="rect">
            <a:avLst/>
          </a:prstGeom>
          <a:ln w="28575">
            <a:solidFill>
              <a:schemeClr val="accent1"/>
            </a:solidFill>
          </a:ln>
        </p:spPr>
      </p:pic>
    </p:spTree>
    <p:extLst>
      <p:ext uri="{BB962C8B-B14F-4D97-AF65-F5344CB8AC3E}">
        <p14:creationId xmlns:p14="http://schemas.microsoft.com/office/powerpoint/2010/main" val="337621226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スライド番号プレースホルダー 3"/>
          <p:cNvSpPr>
            <a:spLocks noGrp="1"/>
          </p:cNvSpPr>
          <p:nvPr>
            <p:ph type="sldNum" sz="quarter" idx="12"/>
          </p:nvPr>
        </p:nvSpPr>
        <p:spPr/>
        <p:txBody>
          <a:bodyPr/>
          <a:lstStyle/>
          <a:p>
            <a:fld id="{F962ED8D-A12D-492A-845C-91F405FD06BD}" type="slidenum">
              <a:rPr kumimoji="1" lang="ja-JP" altLang="en-US" smtClean="0"/>
              <a:t>2</a:t>
            </a:fld>
            <a:endParaRPr kumimoji="1" lang="ja-JP" altLang="en-US"/>
          </a:p>
        </p:txBody>
      </p:sp>
      <p:sp>
        <p:nvSpPr>
          <p:cNvPr id="5" name="正方形/長方形 4"/>
          <p:cNvSpPr/>
          <p:nvPr/>
        </p:nvSpPr>
        <p:spPr>
          <a:xfrm>
            <a:off x="99000" y="86020"/>
            <a:ext cx="6660000" cy="540000"/>
          </a:xfrm>
          <a:prstGeom prst="rect">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2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高松市・日帰りコース　おすすめ観光スポット　</a:t>
            </a:r>
            <a:endPar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6" name="正方形/長方形 5"/>
          <p:cNvSpPr/>
          <p:nvPr/>
        </p:nvSpPr>
        <p:spPr>
          <a:xfrm>
            <a:off x="88728" y="3803335"/>
            <a:ext cx="6660000" cy="2767440"/>
          </a:xfrm>
          <a:prstGeom prst="rect">
            <a:avLst/>
          </a:prstGeom>
          <a:noFill/>
          <a:ln w="38100">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7" name="テキスト ボックス 6"/>
          <p:cNvSpPr txBox="1"/>
          <p:nvPr/>
        </p:nvSpPr>
        <p:spPr>
          <a:xfrm>
            <a:off x="155377" y="4271553"/>
            <a:ext cx="3824046" cy="1015663"/>
          </a:xfrm>
          <a:prstGeom prst="rect">
            <a:avLst/>
          </a:prstGeom>
          <a:noFill/>
        </p:spPr>
        <p:txBody>
          <a:bodyPr wrap="square" rtlCol="0">
            <a:spAutoFit/>
          </a:bodyPr>
          <a:lstStyle/>
          <a:p>
            <a:pPr algn="just"/>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国の特別名勝に指定されている庭園の中で最大の広さをもつ栗林公園。松の緑濃い紫雲山を背景に、</a:t>
            </a:r>
            <a:r>
              <a:rPr lang="en-US" altLang="ja-JP"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6</a:t>
            </a:r>
            <a:r>
              <a:rPr lang="ja-JP" altLang="en-US" sz="1200" dirty="0" err="1">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つの</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池と</a:t>
            </a:r>
            <a:r>
              <a:rPr lang="en-US" altLang="ja-JP"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13</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の築山を巧みに配し、江戸時代初期の回遊式大名庭園として知られています</a:t>
            </a:r>
            <a:r>
              <a:rPr lang="ja-JP" altLang="en-US" sz="12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。四季折々</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の風物にも恵まれ</a:t>
            </a:r>
            <a:r>
              <a:rPr lang="ja-JP" altLang="en-US" sz="12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、一歩</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一景といわれる変化に富んだ美しさを一層醸し出します。</a:t>
            </a:r>
            <a:endParaRPr lang="en-US" altLang="ja-JP" sz="1200" b="1"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8" name="正方形/長方形 7"/>
          <p:cNvSpPr/>
          <p:nvPr/>
        </p:nvSpPr>
        <p:spPr>
          <a:xfrm>
            <a:off x="78456" y="3792476"/>
            <a:ext cx="6660000" cy="360000"/>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TW"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特別名勝栗林</a:t>
            </a:r>
            <a:r>
              <a:rPr lang="zh-TW" altLang="en-US"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公園</a:t>
            </a:r>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p>
        </p:txBody>
      </p:sp>
      <p:sp>
        <p:nvSpPr>
          <p:cNvPr id="9" name="テキスト ボックス 8"/>
          <p:cNvSpPr txBox="1"/>
          <p:nvPr/>
        </p:nvSpPr>
        <p:spPr>
          <a:xfrm>
            <a:off x="2541542" y="3824781"/>
            <a:ext cx="4196914" cy="307777"/>
          </a:xfrm>
          <a:prstGeom prst="rect">
            <a:avLst/>
          </a:prstGeom>
          <a:noFill/>
        </p:spPr>
        <p:txBody>
          <a:bodyPr wrap="square" rtlCol="0">
            <a:spAutoFit/>
          </a:bodyPr>
          <a:lstStyle/>
          <a:p>
            <a:pPr algn="r"/>
            <a:r>
              <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a:t>
            </a:r>
            <a:r>
              <a:rPr lang="en-US" altLang="ja-JP"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087-833-7411</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0" name="正方形/長方形 9"/>
          <p:cNvSpPr/>
          <p:nvPr/>
        </p:nvSpPr>
        <p:spPr>
          <a:xfrm>
            <a:off x="88728" y="6767726"/>
            <a:ext cx="6660000" cy="2767440"/>
          </a:xfrm>
          <a:prstGeom prst="rect">
            <a:avLst/>
          </a:prstGeom>
          <a:noFill/>
          <a:ln w="38100">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1" name="テキスト ボックス 10"/>
          <p:cNvSpPr txBox="1"/>
          <p:nvPr/>
        </p:nvSpPr>
        <p:spPr>
          <a:xfrm>
            <a:off x="2914410" y="7208061"/>
            <a:ext cx="3824046" cy="1200329"/>
          </a:xfrm>
          <a:prstGeom prst="rect">
            <a:avLst/>
          </a:prstGeom>
          <a:noFill/>
        </p:spPr>
        <p:txBody>
          <a:bodyPr wrap="square" rtlCol="0">
            <a:spAutoFit/>
          </a:bodyPr>
          <a:lstStyle/>
          <a:p>
            <a:pPr algn="just"/>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源平合戦の古戦場として知られる屋島。屋根型の山上からは波穏やかな瀬戸の海と一体となった高松市街や多島美が一望できます。今から約</a:t>
            </a:r>
            <a:r>
              <a:rPr lang="en-US" altLang="ja-JP"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800</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年前に源平合戦が繰り広げられた檀ノ浦周辺は、平家が軍船を隠した「船隠し」や、那須与一が扇の的の矢の命中を祈った「祈り岩」など合戦の逸話を伝える史跡が数多く残っています。</a:t>
            </a:r>
            <a:endParaRPr lang="en-US" altLang="ja-JP" sz="1200" b="1"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2" name="正方形/長方形 11"/>
          <p:cNvSpPr/>
          <p:nvPr/>
        </p:nvSpPr>
        <p:spPr>
          <a:xfrm>
            <a:off x="78456" y="6756867"/>
            <a:ext cx="6660000" cy="360000"/>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屋島山上</a:t>
            </a:r>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p>
        </p:txBody>
      </p:sp>
      <p:sp>
        <p:nvSpPr>
          <p:cNvPr id="13" name="テキスト ボックス 12"/>
          <p:cNvSpPr txBox="1"/>
          <p:nvPr/>
        </p:nvSpPr>
        <p:spPr>
          <a:xfrm>
            <a:off x="2541542" y="6789172"/>
            <a:ext cx="4196914" cy="307777"/>
          </a:xfrm>
          <a:prstGeom prst="rect">
            <a:avLst/>
          </a:prstGeom>
          <a:noFill/>
        </p:spPr>
        <p:txBody>
          <a:bodyPr wrap="square" rtlCol="0">
            <a:spAutoFit/>
          </a:bodyPr>
          <a:lstStyle/>
          <a:p>
            <a:pPr algn="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屋島山上観光協会　</a:t>
            </a:r>
            <a:r>
              <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r>
              <a:rPr lang="en-US" altLang="ja-JP"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087-841-9443</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4" name="正方形/長方形 13"/>
          <p:cNvSpPr/>
          <p:nvPr/>
        </p:nvSpPr>
        <p:spPr>
          <a:xfrm>
            <a:off x="78456" y="872035"/>
            <a:ext cx="6660000" cy="2767440"/>
          </a:xfrm>
          <a:prstGeom prst="rect">
            <a:avLst/>
          </a:prstGeom>
          <a:noFill/>
          <a:ln w="38100">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6" name="正方形/長方形 15"/>
          <p:cNvSpPr/>
          <p:nvPr/>
        </p:nvSpPr>
        <p:spPr>
          <a:xfrm>
            <a:off x="68184" y="861176"/>
            <a:ext cx="6660000" cy="360000"/>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史跡高松城跡・玉藻</a:t>
            </a:r>
            <a:r>
              <a:rPr lang="ja-JP" altLang="en-US"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公園</a:t>
            </a:r>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p>
        </p:txBody>
      </p:sp>
      <p:sp>
        <p:nvSpPr>
          <p:cNvPr id="22" name="テキスト ボックス 52"/>
          <p:cNvSpPr txBox="1"/>
          <p:nvPr/>
        </p:nvSpPr>
        <p:spPr>
          <a:xfrm>
            <a:off x="2892106" y="1312370"/>
            <a:ext cx="3824046" cy="1200329"/>
          </a:xfrm>
          <a:prstGeom prst="rect">
            <a:avLst/>
          </a:prstGeom>
          <a:noFill/>
        </p:spPr>
        <p:txBody>
          <a:bodyPr wrap="square" rtlCol="0">
            <a:spAutoFit/>
          </a:bodyPr>
          <a:lstStyle>
            <a:defPPr>
              <a:defRPr lang="ja-JP"/>
            </a:defPPr>
            <a:lvl1pPr marL="0" algn="l" defTabSz="1075334" rtl="0" eaLnBrk="1" latinLnBrk="0" hangingPunct="1">
              <a:defRPr kumimoji="1" sz="2117" kern="1200">
                <a:solidFill>
                  <a:schemeClr val="tx1"/>
                </a:solidFill>
                <a:latin typeface="+mn-lt"/>
                <a:ea typeface="+mn-ea"/>
                <a:cs typeface="+mn-cs"/>
              </a:defRPr>
            </a:lvl1pPr>
            <a:lvl2pPr marL="537667" algn="l" defTabSz="1075334" rtl="0" eaLnBrk="1" latinLnBrk="0" hangingPunct="1">
              <a:defRPr kumimoji="1" sz="2117" kern="1200">
                <a:solidFill>
                  <a:schemeClr val="tx1"/>
                </a:solidFill>
                <a:latin typeface="+mn-lt"/>
                <a:ea typeface="+mn-ea"/>
                <a:cs typeface="+mn-cs"/>
              </a:defRPr>
            </a:lvl2pPr>
            <a:lvl3pPr marL="1075334" algn="l" defTabSz="1075334" rtl="0" eaLnBrk="1" latinLnBrk="0" hangingPunct="1">
              <a:defRPr kumimoji="1" sz="2117" kern="1200">
                <a:solidFill>
                  <a:schemeClr val="tx1"/>
                </a:solidFill>
                <a:latin typeface="+mn-lt"/>
                <a:ea typeface="+mn-ea"/>
                <a:cs typeface="+mn-cs"/>
              </a:defRPr>
            </a:lvl3pPr>
            <a:lvl4pPr marL="1613002" algn="l" defTabSz="1075334" rtl="0" eaLnBrk="1" latinLnBrk="0" hangingPunct="1">
              <a:defRPr kumimoji="1" sz="2117" kern="1200">
                <a:solidFill>
                  <a:schemeClr val="tx1"/>
                </a:solidFill>
                <a:latin typeface="+mn-lt"/>
                <a:ea typeface="+mn-ea"/>
                <a:cs typeface="+mn-cs"/>
              </a:defRPr>
            </a:lvl4pPr>
            <a:lvl5pPr marL="2150669" algn="l" defTabSz="1075334" rtl="0" eaLnBrk="1" latinLnBrk="0" hangingPunct="1">
              <a:defRPr kumimoji="1" sz="2117" kern="1200">
                <a:solidFill>
                  <a:schemeClr val="tx1"/>
                </a:solidFill>
                <a:latin typeface="+mn-lt"/>
                <a:ea typeface="+mn-ea"/>
                <a:cs typeface="+mn-cs"/>
              </a:defRPr>
            </a:lvl5pPr>
            <a:lvl6pPr marL="2688336" algn="l" defTabSz="1075334" rtl="0" eaLnBrk="1" latinLnBrk="0" hangingPunct="1">
              <a:defRPr kumimoji="1" sz="2117" kern="1200">
                <a:solidFill>
                  <a:schemeClr val="tx1"/>
                </a:solidFill>
                <a:latin typeface="+mn-lt"/>
                <a:ea typeface="+mn-ea"/>
                <a:cs typeface="+mn-cs"/>
              </a:defRPr>
            </a:lvl6pPr>
            <a:lvl7pPr marL="3226003" algn="l" defTabSz="1075334" rtl="0" eaLnBrk="1" latinLnBrk="0" hangingPunct="1">
              <a:defRPr kumimoji="1" sz="2117" kern="1200">
                <a:solidFill>
                  <a:schemeClr val="tx1"/>
                </a:solidFill>
                <a:latin typeface="+mn-lt"/>
                <a:ea typeface="+mn-ea"/>
                <a:cs typeface="+mn-cs"/>
              </a:defRPr>
            </a:lvl7pPr>
            <a:lvl8pPr marL="3763670" algn="l" defTabSz="1075334" rtl="0" eaLnBrk="1" latinLnBrk="0" hangingPunct="1">
              <a:defRPr kumimoji="1" sz="2117" kern="1200">
                <a:solidFill>
                  <a:schemeClr val="tx1"/>
                </a:solidFill>
                <a:latin typeface="+mn-lt"/>
                <a:ea typeface="+mn-ea"/>
                <a:cs typeface="+mn-cs"/>
              </a:defRPr>
            </a:lvl8pPr>
            <a:lvl9pPr marL="4301338" algn="l" defTabSz="1075334" rtl="0" eaLnBrk="1" latinLnBrk="0" hangingPunct="1">
              <a:defRPr kumimoji="1" sz="2117" kern="1200">
                <a:solidFill>
                  <a:schemeClr val="tx1"/>
                </a:solidFill>
                <a:latin typeface="+mn-lt"/>
                <a:ea typeface="+mn-ea"/>
                <a:cs typeface="+mn-cs"/>
              </a:defRPr>
            </a:lvl9pPr>
          </a:lstStyle>
          <a:p>
            <a:pPr algn="just"/>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国の指定史跡。玉藻公園は讃岐国領主・生駒家、高松藩主・松平家の居城だった高松城跡を整備した公園です。瀬戸内海の海水をお堀に引き込んだ城は日本三大水城として知られ、園内には国の重要文化財に指定されている艮櫓、月見櫓、水手御門、渡櫓、披雲閣があるほか、国の名勝に指定されている披雲閣の庭園があります。</a:t>
            </a:r>
            <a:endParaRPr lang="en-US" altLang="ja-JP" sz="1200" b="1"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4" name="テキスト ボックス 23"/>
          <p:cNvSpPr txBox="1"/>
          <p:nvPr/>
        </p:nvSpPr>
        <p:spPr>
          <a:xfrm>
            <a:off x="2914410" y="891993"/>
            <a:ext cx="3801742" cy="307777"/>
          </a:xfrm>
          <a:prstGeom prst="rect">
            <a:avLst/>
          </a:prstGeom>
          <a:solidFill>
            <a:schemeClr val="accent1"/>
          </a:solidFill>
        </p:spPr>
        <p:txBody>
          <a:bodyPr wrap="square" rtlCol="0">
            <a:spAutoFit/>
          </a:bodyPr>
          <a:lstStyle/>
          <a:p>
            <a:pPr algn="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a:t>
            </a:r>
            <a:r>
              <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r>
              <a:rPr lang="en-US" altLang="ja-JP"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087-851-1521</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pic>
        <p:nvPicPr>
          <p:cNvPr id="2" name="図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2477" y="1374177"/>
            <a:ext cx="2564891" cy="2129150"/>
          </a:xfrm>
          <a:prstGeom prst="rect">
            <a:avLst/>
          </a:prstGeom>
        </p:spPr>
      </p:pic>
      <p:pic>
        <p:nvPicPr>
          <p:cNvPr id="3" name="図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88363" y="4298400"/>
            <a:ext cx="2663145" cy="2181110"/>
          </a:xfrm>
          <a:prstGeom prst="rect">
            <a:avLst/>
          </a:prstGeom>
        </p:spPr>
      </p:pic>
      <p:pic>
        <p:nvPicPr>
          <p:cNvPr id="15" name="図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0929" y="7216773"/>
            <a:ext cx="2664064" cy="2163173"/>
          </a:xfrm>
          <a:prstGeom prst="rect">
            <a:avLst/>
          </a:prstGeom>
        </p:spPr>
      </p:pic>
    </p:spTree>
    <p:extLst>
      <p:ext uri="{BB962C8B-B14F-4D97-AF65-F5344CB8AC3E}">
        <p14:creationId xmlns:p14="http://schemas.microsoft.com/office/powerpoint/2010/main" val="26547492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スライド番号プレースホルダー 3"/>
          <p:cNvSpPr>
            <a:spLocks noGrp="1"/>
          </p:cNvSpPr>
          <p:nvPr>
            <p:ph type="sldNum" sz="quarter" idx="12"/>
          </p:nvPr>
        </p:nvSpPr>
        <p:spPr/>
        <p:txBody>
          <a:bodyPr/>
          <a:lstStyle/>
          <a:p>
            <a:fld id="{F962ED8D-A12D-492A-845C-91F405FD06BD}" type="slidenum">
              <a:rPr kumimoji="1" lang="ja-JP" altLang="en-US" smtClean="0"/>
              <a:t>3</a:t>
            </a:fld>
            <a:endParaRPr kumimoji="1" lang="ja-JP" altLang="en-US"/>
          </a:p>
        </p:txBody>
      </p:sp>
      <p:sp>
        <p:nvSpPr>
          <p:cNvPr id="5" name="正方形/長方形 4"/>
          <p:cNvSpPr/>
          <p:nvPr/>
        </p:nvSpPr>
        <p:spPr>
          <a:xfrm>
            <a:off x="99000" y="86020"/>
            <a:ext cx="6660000" cy="540000"/>
          </a:xfrm>
          <a:prstGeom prst="rect">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2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高松市・日帰りコース　おすすめ観光スポット　</a:t>
            </a:r>
            <a:endPar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6" name="正方形/長方形 5"/>
          <p:cNvSpPr/>
          <p:nvPr/>
        </p:nvSpPr>
        <p:spPr>
          <a:xfrm>
            <a:off x="88728" y="3803335"/>
            <a:ext cx="6660000" cy="2767440"/>
          </a:xfrm>
          <a:prstGeom prst="rect">
            <a:avLst/>
          </a:prstGeom>
          <a:noFill/>
          <a:ln w="38100">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7" name="テキスト ボックス 6"/>
          <p:cNvSpPr txBox="1"/>
          <p:nvPr/>
        </p:nvSpPr>
        <p:spPr>
          <a:xfrm>
            <a:off x="155378" y="4271553"/>
            <a:ext cx="3670008" cy="1200329"/>
          </a:xfrm>
          <a:prstGeom prst="rect">
            <a:avLst/>
          </a:prstGeom>
          <a:noFill/>
        </p:spPr>
        <p:txBody>
          <a:bodyPr wrap="square" rtlCol="0">
            <a:spAutoFit/>
          </a:bodyPr>
          <a:lstStyle/>
          <a:p>
            <a:pPr algn="just"/>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サンポート高松のシンボル・赤灯台、通称「せとしるべ」は、世界初のガラス灯台で、高さは</a:t>
            </a:r>
            <a:r>
              <a:rPr lang="en-US" altLang="ja-JP"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14.2</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メートル。今も昔も海の安全を守り続けています</a:t>
            </a:r>
            <a:r>
              <a:rPr lang="ja-JP" altLang="en-US" sz="12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。平成</a:t>
            </a:r>
            <a:r>
              <a:rPr lang="en-US" altLang="ja-JP" sz="12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28</a:t>
            </a:r>
            <a:r>
              <a:rPr lang="ja-JP" altLang="en-US" sz="12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年</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８月に、日本ロマンチスト協会より「恋する灯台」に、平成</a:t>
            </a:r>
            <a:r>
              <a:rPr lang="en-US" altLang="ja-JP"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28</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年</a:t>
            </a:r>
            <a:r>
              <a:rPr lang="en-US" altLang="ja-JP"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10</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月には、夜景観光コンベンションビューローより「日本三大夜灯台」にそれぞれ認定されました。</a:t>
            </a:r>
            <a:endParaRPr lang="en-US" altLang="ja-JP" sz="1200" b="1"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8" name="正方形/長方形 7"/>
          <p:cNvSpPr/>
          <p:nvPr/>
        </p:nvSpPr>
        <p:spPr>
          <a:xfrm>
            <a:off x="78456" y="3792476"/>
            <a:ext cx="6660000" cy="360000"/>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err="1">
                <a:solidFill>
                  <a:schemeClr val="bg1"/>
                </a:solidFill>
                <a:latin typeface="Meiryo UI" panose="020B0604030504040204" pitchFamily="50" charset="-128"/>
                <a:ea typeface="Meiryo UI" panose="020B0604030504040204" pitchFamily="50" charset="-128"/>
                <a:cs typeface="Meiryo UI" panose="020B0604030504040204" pitchFamily="50" charset="-128"/>
              </a:rPr>
              <a:t>せと</a:t>
            </a:r>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しるべ（赤灯台</a:t>
            </a:r>
            <a:r>
              <a:rPr lang="ja-JP" altLang="en-US"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p>
        </p:txBody>
      </p:sp>
      <p:sp>
        <p:nvSpPr>
          <p:cNvPr id="9" name="テキスト ボックス 8"/>
          <p:cNvSpPr txBox="1"/>
          <p:nvPr/>
        </p:nvSpPr>
        <p:spPr>
          <a:xfrm>
            <a:off x="2541542" y="3824781"/>
            <a:ext cx="4196914" cy="307777"/>
          </a:xfrm>
          <a:prstGeom prst="rect">
            <a:avLst/>
          </a:prstGeom>
          <a:noFill/>
        </p:spPr>
        <p:txBody>
          <a:bodyPr wrap="square" rtlCol="0">
            <a:spAutoFit/>
          </a:bodyPr>
          <a:lstStyle/>
          <a:p>
            <a:pPr algn="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a:t>
            </a:r>
            <a:r>
              <a:rPr lang="zh-TW"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高松海上保安部</a:t>
            </a:r>
            <a:r>
              <a:rPr lang="zh-TW"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交通課</a:t>
            </a: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r>
              <a:rPr lang="en-US" altLang="ja-JP"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087-821-7012</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0" name="正方形/長方形 9"/>
          <p:cNvSpPr/>
          <p:nvPr/>
        </p:nvSpPr>
        <p:spPr>
          <a:xfrm>
            <a:off x="88728" y="6767726"/>
            <a:ext cx="6660000" cy="2767440"/>
          </a:xfrm>
          <a:prstGeom prst="rect">
            <a:avLst/>
          </a:prstGeom>
          <a:noFill/>
          <a:ln w="38100">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1" name="テキスト ボックス 10"/>
          <p:cNvSpPr txBox="1"/>
          <p:nvPr/>
        </p:nvSpPr>
        <p:spPr>
          <a:xfrm>
            <a:off x="2914410" y="7208061"/>
            <a:ext cx="3824046" cy="1938992"/>
          </a:xfrm>
          <a:prstGeom prst="rect">
            <a:avLst/>
          </a:prstGeom>
          <a:noFill/>
        </p:spPr>
        <p:txBody>
          <a:bodyPr wrap="square" rtlCol="0">
            <a:spAutoFit/>
          </a:bodyPr>
          <a:lstStyle/>
          <a:p>
            <a:pPr algn="just"/>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開放感に溢れたカタマランヨットに乗船して瀬戸内海を優雅にクルージング体験はいかが？ゆったりと素晴らしい景色を眺めることができます。海上の景色がオレンジ色に染まるサンセット鑑賞や、普段あまり見ることができない「瀬戸大橋」の下から見上げるクルージングは人気です</a:t>
            </a:r>
            <a:r>
              <a:rPr lang="ja-JP" altLang="en-US" sz="12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endParaRPr lang="en-US" altLang="ja-JP" sz="12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a:p>
            <a:pPr algn="just"/>
            <a:endParaRPr lang="en-US" altLang="ja-JP" sz="1200" b="1"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a:p>
            <a:pPr algn="just"/>
            <a:r>
              <a:rPr lang="en-US" altLang="ja-JP" sz="1200" b="1"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※2017</a:t>
            </a:r>
            <a:r>
              <a:rPr lang="ja-JP" altLang="en-US" sz="1200" b="1"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年度から会員制となっております。</a:t>
            </a:r>
            <a:endParaRPr lang="en-US" altLang="ja-JP" sz="1200" b="1"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a:p>
            <a:pPr algn="just"/>
            <a:r>
              <a:rPr lang="ja-JP" altLang="en-US" sz="1200" b="1"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　 旅行会社が主体で商品を販売する場合は、会員である　　</a:t>
            </a:r>
            <a:endParaRPr lang="en-US" altLang="ja-JP" sz="1200" b="1"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a:p>
            <a:pPr algn="just"/>
            <a:r>
              <a:rPr lang="ja-JP" altLang="en-US" sz="1200" b="1"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　</a:t>
            </a:r>
            <a:r>
              <a:rPr lang="ja-JP" altLang="en-US" sz="1200" b="1"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 必要があります。</a:t>
            </a:r>
            <a:endParaRPr lang="en-US" altLang="ja-JP" sz="1200" b="1"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a:p>
            <a:pPr algn="just"/>
            <a:r>
              <a:rPr lang="ja-JP" altLang="en-US" sz="1200" b="1"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　 </a:t>
            </a:r>
            <a:r>
              <a:rPr lang="ja-JP" altLang="en-US" sz="1200" b="1"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詳しくは、お問い合わせをお願いします。</a:t>
            </a:r>
            <a:endParaRPr lang="en-US" altLang="ja-JP" sz="1200" b="1"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2" name="正方形/長方形 11"/>
          <p:cNvSpPr/>
          <p:nvPr/>
        </p:nvSpPr>
        <p:spPr>
          <a:xfrm>
            <a:off x="78456" y="6756867"/>
            <a:ext cx="6660000" cy="360000"/>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サンセット体験</a:t>
            </a:r>
            <a:r>
              <a:rPr lang="ja-JP" altLang="en-US"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クルーズ</a:t>
            </a:r>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p>
        </p:txBody>
      </p:sp>
      <p:sp>
        <p:nvSpPr>
          <p:cNvPr id="13" name="テキスト ボックス 12"/>
          <p:cNvSpPr txBox="1"/>
          <p:nvPr/>
        </p:nvSpPr>
        <p:spPr>
          <a:xfrm>
            <a:off x="2541542" y="6789172"/>
            <a:ext cx="4196914" cy="307777"/>
          </a:xfrm>
          <a:prstGeom prst="rect">
            <a:avLst/>
          </a:prstGeom>
          <a:noFill/>
        </p:spPr>
        <p:txBody>
          <a:bodyPr wrap="square" rtlCol="0">
            <a:spAutoFit/>
          </a:bodyPr>
          <a:lstStyle/>
          <a:p>
            <a:pPr algn="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風向</a:t>
            </a:r>
            <a:r>
              <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r>
              <a:rPr lang="en-US" altLang="ja-JP"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087-802-2284</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4" name="正方形/長方形 13"/>
          <p:cNvSpPr/>
          <p:nvPr/>
        </p:nvSpPr>
        <p:spPr>
          <a:xfrm>
            <a:off x="78456" y="872035"/>
            <a:ext cx="6660000" cy="2767440"/>
          </a:xfrm>
          <a:prstGeom prst="rect">
            <a:avLst/>
          </a:prstGeom>
          <a:noFill/>
          <a:ln w="38100">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6" name="正方形/長方形 15"/>
          <p:cNvSpPr/>
          <p:nvPr/>
        </p:nvSpPr>
        <p:spPr>
          <a:xfrm>
            <a:off x="68184" y="861176"/>
            <a:ext cx="6660000" cy="360000"/>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北浜</a:t>
            </a:r>
            <a:r>
              <a:rPr lang="en-US" altLang="ja-JP"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alley</a:t>
            </a:r>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p>
        </p:txBody>
      </p:sp>
      <p:sp>
        <p:nvSpPr>
          <p:cNvPr id="22" name="テキスト ボックス 52"/>
          <p:cNvSpPr txBox="1"/>
          <p:nvPr/>
        </p:nvSpPr>
        <p:spPr>
          <a:xfrm>
            <a:off x="2892106" y="1312370"/>
            <a:ext cx="3824046" cy="830997"/>
          </a:xfrm>
          <a:prstGeom prst="rect">
            <a:avLst/>
          </a:prstGeom>
          <a:noFill/>
        </p:spPr>
        <p:txBody>
          <a:bodyPr wrap="square" rtlCol="0">
            <a:spAutoFit/>
          </a:bodyPr>
          <a:lstStyle>
            <a:defPPr>
              <a:defRPr lang="ja-JP"/>
            </a:defPPr>
            <a:lvl1pPr marL="0" algn="l" defTabSz="1075334" rtl="0" eaLnBrk="1" latinLnBrk="0" hangingPunct="1">
              <a:defRPr kumimoji="1" sz="2117" kern="1200">
                <a:solidFill>
                  <a:schemeClr val="tx1"/>
                </a:solidFill>
                <a:latin typeface="+mn-lt"/>
                <a:ea typeface="+mn-ea"/>
                <a:cs typeface="+mn-cs"/>
              </a:defRPr>
            </a:lvl1pPr>
            <a:lvl2pPr marL="537667" algn="l" defTabSz="1075334" rtl="0" eaLnBrk="1" latinLnBrk="0" hangingPunct="1">
              <a:defRPr kumimoji="1" sz="2117" kern="1200">
                <a:solidFill>
                  <a:schemeClr val="tx1"/>
                </a:solidFill>
                <a:latin typeface="+mn-lt"/>
                <a:ea typeface="+mn-ea"/>
                <a:cs typeface="+mn-cs"/>
              </a:defRPr>
            </a:lvl2pPr>
            <a:lvl3pPr marL="1075334" algn="l" defTabSz="1075334" rtl="0" eaLnBrk="1" latinLnBrk="0" hangingPunct="1">
              <a:defRPr kumimoji="1" sz="2117" kern="1200">
                <a:solidFill>
                  <a:schemeClr val="tx1"/>
                </a:solidFill>
                <a:latin typeface="+mn-lt"/>
                <a:ea typeface="+mn-ea"/>
                <a:cs typeface="+mn-cs"/>
              </a:defRPr>
            </a:lvl3pPr>
            <a:lvl4pPr marL="1613002" algn="l" defTabSz="1075334" rtl="0" eaLnBrk="1" latinLnBrk="0" hangingPunct="1">
              <a:defRPr kumimoji="1" sz="2117" kern="1200">
                <a:solidFill>
                  <a:schemeClr val="tx1"/>
                </a:solidFill>
                <a:latin typeface="+mn-lt"/>
                <a:ea typeface="+mn-ea"/>
                <a:cs typeface="+mn-cs"/>
              </a:defRPr>
            </a:lvl4pPr>
            <a:lvl5pPr marL="2150669" algn="l" defTabSz="1075334" rtl="0" eaLnBrk="1" latinLnBrk="0" hangingPunct="1">
              <a:defRPr kumimoji="1" sz="2117" kern="1200">
                <a:solidFill>
                  <a:schemeClr val="tx1"/>
                </a:solidFill>
                <a:latin typeface="+mn-lt"/>
                <a:ea typeface="+mn-ea"/>
                <a:cs typeface="+mn-cs"/>
              </a:defRPr>
            </a:lvl5pPr>
            <a:lvl6pPr marL="2688336" algn="l" defTabSz="1075334" rtl="0" eaLnBrk="1" latinLnBrk="0" hangingPunct="1">
              <a:defRPr kumimoji="1" sz="2117" kern="1200">
                <a:solidFill>
                  <a:schemeClr val="tx1"/>
                </a:solidFill>
                <a:latin typeface="+mn-lt"/>
                <a:ea typeface="+mn-ea"/>
                <a:cs typeface="+mn-cs"/>
              </a:defRPr>
            </a:lvl6pPr>
            <a:lvl7pPr marL="3226003" algn="l" defTabSz="1075334" rtl="0" eaLnBrk="1" latinLnBrk="0" hangingPunct="1">
              <a:defRPr kumimoji="1" sz="2117" kern="1200">
                <a:solidFill>
                  <a:schemeClr val="tx1"/>
                </a:solidFill>
                <a:latin typeface="+mn-lt"/>
                <a:ea typeface="+mn-ea"/>
                <a:cs typeface="+mn-cs"/>
              </a:defRPr>
            </a:lvl7pPr>
            <a:lvl8pPr marL="3763670" algn="l" defTabSz="1075334" rtl="0" eaLnBrk="1" latinLnBrk="0" hangingPunct="1">
              <a:defRPr kumimoji="1" sz="2117" kern="1200">
                <a:solidFill>
                  <a:schemeClr val="tx1"/>
                </a:solidFill>
                <a:latin typeface="+mn-lt"/>
                <a:ea typeface="+mn-ea"/>
                <a:cs typeface="+mn-cs"/>
              </a:defRPr>
            </a:lvl8pPr>
            <a:lvl9pPr marL="4301338" algn="l" defTabSz="1075334" rtl="0" eaLnBrk="1" latinLnBrk="0" hangingPunct="1">
              <a:defRPr kumimoji="1" sz="2117" kern="1200">
                <a:solidFill>
                  <a:schemeClr val="tx1"/>
                </a:solidFill>
                <a:latin typeface="+mn-lt"/>
                <a:ea typeface="+mn-ea"/>
                <a:cs typeface="+mn-cs"/>
              </a:defRPr>
            </a:lvl9pPr>
          </a:lstStyle>
          <a:p>
            <a:pPr algn="just"/>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昔からの港町 北浜地区を歩くと、ツタで覆われた倉庫や漁船、船乗り場など心和む港町の風景に出合えます。趣きあるレトロな倉庫の良さを活かしたレストラン＆ショップで、心地よいゆるやかな時の流れを感じてみませんか。 </a:t>
            </a:r>
            <a:endParaRPr lang="en-US" altLang="ja-JP" sz="1200" b="1"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4" name="テキスト ボックス 23"/>
          <p:cNvSpPr txBox="1"/>
          <p:nvPr/>
        </p:nvSpPr>
        <p:spPr>
          <a:xfrm>
            <a:off x="2914410" y="891993"/>
            <a:ext cx="3801742" cy="307777"/>
          </a:xfrm>
          <a:prstGeom prst="rect">
            <a:avLst/>
          </a:prstGeom>
          <a:solidFill>
            <a:schemeClr val="accent1"/>
          </a:solidFill>
        </p:spPr>
        <p:txBody>
          <a:bodyPr wrap="square" rtlCol="0">
            <a:spAutoFit/>
          </a:bodyPr>
          <a:lstStyle/>
          <a:p>
            <a:pPr algn="r"/>
            <a:r>
              <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a:t>
            </a:r>
            <a:r>
              <a:rPr lang="en-US" altLang="ja-JP"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087-834-4335</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pic>
        <p:nvPicPr>
          <p:cNvPr id="3" name="図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8007" y="1312370"/>
            <a:ext cx="2609455" cy="2219347"/>
          </a:xfrm>
          <a:prstGeom prst="rect">
            <a:avLst/>
          </a:prstGeom>
        </p:spPr>
      </p:pic>
      <p:pic>
        <p:nvPicPr>
          <p:cNvPr id="15" name="図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70256" y="4219981"/>
            <a:ext cx="2633602" cy="2251205"/>
          </a:xfrm>
          <a:prstGeom prst="rect">
            <a:avLst/>
          </a:prstGeom>
        </p:spPr>
      </p:pic>
      <p:pic>
        <p:nvPicPr>
          <p:cNvPr id="17" name="図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4049" y="7218806"/>
            <a:ext cx="2633602" cy="2224257"/>
          </a:xfrm>
          <a:prstGeom prst="rect">
            <a:avLst/>
          </a:prstGeom>
        </p:spPr>
      </p:pic>
    </p:spTree>
    <p:extLst>
      <p:ext uri="{BB962C8B-B14F-4D97-AF65-F5344CB8AC3E}">
        <p14:creationId xmlns:p14="http://schemas.microsoft.com/office/powerpoint/2010/main" val="263365353"/>
      </p:ext>
    </p:extLst>
  </p:cSld>
  <p:clrMapOvr>
    <a:masterClrMapping/>
  </p:clrMapOvr>
</p:sld>
</file>

<file path=ppt/theme/theme1.xml><?xml version="1.0" encoding="utf-8"?>
<a:theme xmlns:a="http://schemas.openxmlformats.org/drawingml/2006/main" name="Office Theme">
  <a:themeElements>
    <a:clrScheme name="Office テーマ">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テーマ">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テーマ">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9458</TotalTime>
  <Words>691</Words>
  <Application>Microsoft Office PowerPoint</Application>
  <PresentationFormat>A4 210 x 297 mm</PresentationFormat>
  <Paragraphs>59</Paragraphs>
  <Slides>3</Slides>
  <Notes>1</Notes>
  <HiddenSlides>0</HiddenSlides>
  <MMClips>0</MMClips>
  <ScaleCrop>false</ScaleCrop>
  <HeadingPairs>
    <vt:vector size="6" baseType="variant">
      <vt:variant>
        <vt:lpstr>使用されているフォント</vt:lpstr>
      </vt:variant>
      <vt:variant>
        <vt:i4>5</vt:i4>
      </vt:variant>
      <vt:variant>
        <vt:lpstr>テーマ</vt:lpstr>
      </vt:variant>
      <vt:variant>
        <vt:i4>1</vt:i4>
      </vt:variant>
      <vt:variant>
        <vt:lpstr>スライド タイトル</vt:lpstr>
      </vt:variant>
      <vt:variant>
        <vt:i4>3</vt:i4>
      </vt:variant>
    </vt:vector>
  </HeadingPairs>
  <TitlesOfParts>
    <vt:vector size="9" baseType="lpstr">
      <vt:lpstr>Meiryo UI</vt:lpstr>
      <vt:lpstr>ＭＳ Ｐゴシック</vt:lpstr>
      <vt:lpstr>Arial</vt:lpstr>
      <vt:lpstr>Calibri</vt:lpstr>
      <vt:lpstr>Calibri Light</vt:lpstr>
      <vt:lpstr>Office Theme</vt:lpstr>
      <vt:lpstr>PowerPoint プレゼンテーション</vt:lpstr>
      <vt:lpstr>PowerPoint プレゼンテーション</vt:lpstr>
      <vt:lpstr>PowerPoint プレゼンテーション</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プレゼンテーション</dc:title>
  <dc:creator>yasuko hotta</dc:creator>
  <cp:lastModifiedBy>嶋田正明</cp:lastModifiedBy>
  <cp:revision>628</cp:revision>
  <cp:lastPrinted>2016-10-28T06:31:23Z</cp:lastPrinted>
  <dcterms:created xsi:type="dcterms:W3CDTF">2016-09-21T05:42:48Z</dcterms:created>
  <dcterms:modified xsi:type="dcterms:W3CDTF">2018-03-29T04:29:01Z</dcterms:modified>
</cp:coreProperties>
</file>