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"/>
  </p:notesMasterIdLst>
  <p:sldIdLst>
    <p:sldId id="310" r:id="rId2"/>
    <p:sldId id="311" r:id="rId3"/>
  </p:sldIdLst>
  <p:sldSz cx="6858000" cy="9906000" type="A4"/>
  <p:notesSz cx="6858000" cy="9945688"/>
  <p:defaultTextStyle>
    <a:defPPr>
      <a:defRPr lang="ja-JP"/>
    </a:defPPr>
    <a:lvl1pPr marL="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5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asuko hotta" initials="yh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E68B15"/>
    <a:srgbClr val="E26F5A"/>
    <a:srgbClr val="EAE0CD"/>
    <a:srgbClr val="532476"/>
    <a:srgbClr val="660033"/>
    <a:srgbClr val="E7E7FF"/>
    <a:srgbClr val="A66CD2"/>
    <a:srgbClr val="5C005C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4" autoAdjust="0"/>
    <p:restoredTop sz="93915" autoAdjust="0"/>
  </p:normalViewPr>
  <p:slideViewPr>
    <p:cSldViewPr snapToGrid="0">
      <p:cViewPr>
        <p:scale>
          <a:sx n="100" d="100"/>
          <a:sy n="100" d="100"/>
        </p:scale>
        <p:origin x="1782" y="7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 snapToGrid="0" showGuides="1">
      <p:cViewPr varScale="1">
        <p:scale>
          <a:sx n="50" d="100"/>
          <a:sy n="50" d="100"/>
        </p:scale>
        <p:origin x="-2964" y="-108"/>
      </p:cViewPr>
      <p:guideLst>
        <p:guide orient="horz" pos="3132"/>
        <p:guide pos="21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13"/>
          </a:xfrm>
          <a:prstGeom prst="rect">
            <a:avLst/>
          </a:prstGeom>
        </p:spPr>
        <p:txBody>
          <a:bodyPr vert="horz" lIns="96005" tIns="48003" rIns="96005" bIns="48003" rtlCol="0"/>
          <a:lstStyle>
            <a:lvl1pPr algn="r">
              <a:defRPr sz="1300"/>
            </a:lvl1pPr>
          </a:lstStyle>
          <a:p>
            <a:fld id="{E53FB852-AC8D-4BE2-92BE-7514230E7D89}" type="datetimeFigureOut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66950" y="1243013"/>
            <a:ext cx="23241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5" tIns="48003" rIns="96005" bIns="48003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1" y="4786363"/>
            <a:ext cx="5486400" cy="3916115"/>
          </a:xfrm>
          <a:prstGeom prst="rect">
            <a:avLst/>
          </a:prstGeom>
        </p:spPr>
        <p:txBody>
          <a:bodyPr vert="horz" lIns="96005" tIns="48003" rIns="96005" bIns="48003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4" y="9446677"/>
            <a:ext cx="2971800" cy="499011"/>
          </a:xfrm>
          <a:prstGeom prst="rect">
            <a:avLst/>
          </a:prstGeom>
        </p:spPr>
        <p:txBody>
          <a:bodyPr vert="horz" lIns="96005" tIns="48003" rIns="96005" bIns="48003" rtlCol="0" anchor="b"/>
          <a:lstStyle>
            <a:lvl1pPr algn="r">
              <a:defRPr sz="1300"/>
            </a:lvl1pPr>
          </a:lstStyle>
          <a:p>
            <a:fld id="{128E5E13-3B2F-4DA8-B91F-A72A0592898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228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kumimoji="1"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66950" y="1243013"/>
            <a:ext cx="2324100" cy="33575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E5E13-3B2F-4DA8-B91F-A72A0592898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8409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266950" y="1243013"/>
            <a:ext cx="2324100" cy="33575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8E5E13-3B2F-4DA8-B91F-A72A0592898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36577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3E28-79F0-42B5-8075-53E165C7C07D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356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40E3F-1E18-45E6-A54F-BD989A534E35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8114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6FF3C-DDDA-4208-A3E1-2B9C8AEC1A91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618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A69E7-F654-4DF7-BFE5-D297B214CA40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6979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E281-65EF-4EE0-B7A0-6D77EA0F5BE0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273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215F4-27BC-472B-B4B6-32657E9514FA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6253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77045-156E-4CBC-888E-01E61B1C5EDF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1583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09962-96E0-4204-93BF-8610E8FF6B91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932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02CD4-8FD0-417B-9154-A08E73CC74F8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1826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71943-8DA9-42C4-A93A-22EA1ECC9E5E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345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984CB-965F-4A81-A74B-87F7223A7E4A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553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F5773-5DFD-47E5-AA03-BD9E1CA36698}" type="datetime1">
              <a:rPr kumimoji="1" lang="ja-JP" altLang="en-US" smtClean="0"/>
              <a:t>2018/3/27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2ED8D-A12D-492A-845C-91F405FD06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5475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45" y="7214834"/>
            <a:ext cx="2638978" cy="2216122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44" y="1308723"/>
            <a:ext cx="2638978" cy="2217788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15" y="4261131"/>
            <a:ext cx="2608163" cy="2170872"/>
          </a:xfrm>
          <a:prstGeom prst="rect">
            <a:avLst/>
          </a:prstGeom>
        </p:spPr>
      </p:pic>
      <p:sp>
        <p:nvSpPr>
          <p:cNvPr id="228" name="スライド番号プレースホルダー 5"/>
          <p:cNvSpPr txBox="1">
            <a:spLocks/>
          </p:cNvSpPr>
          <p:nvPr/>
        </p:nvSpPr>
        <p:spPr>
          <a:xfrm>
            <a:off x="-2541" y="9372623"/>
            <a:ext cx="520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ja-JP"/>
            </a:defPPr>
            <a:lvl1pPr marL="0" algn="r" defTabSz="1075334" rtl="0" eaLnBrk="1" latinLnBrk="0" hangingPunct="1">
              <a:defRPr kumimoji="1"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ja-JP" altLang="en-US" sz="1400" dirty="0"/>
          </a:p>
        </p:txBody>
      </p:sp>
      <p:sp>
        <p:nvSpPr>
          <p:cNvPr id="229" name="正方形/長方形 228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rgbClr val="FF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おすすめ観光スポット　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</a:t>
            </a:r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綾川町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0" name="正方形/長方形 39"/>
          <p:cNvSpPr/>
          <p:nvPr/>
        </p:nvSpPr>
        <p:spPr>
          <a:xfrm>
            <a:off x="88728" y="3803335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2914410" y="4243670"/>
            <a:ext cx="38240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天気が良ければ瀬戸内海を一望でき、高松空港の離発着を見ることができる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。パノラマ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展望台からは讃岐平野や海と港、眼下に高松空港の滑走路を一望できます。また、離陸直後の飛行機が頭の真上を通過するなど、空港から飛び立つ飛行機の姿を楽しむこともできます。園内には本物のジェット機やヘリコプターが展示され、公園の奥には「落ちない」ことで受験生にご利益のある高山航空神社が祭られています。遊具施設も整備され、また、日曜日には高山パークセンターで軽食喫茶や地元物産品の販売もおこなわれており、家族連れでにぎわっています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78456" y="3792476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高山航空公園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2541542" y="3824781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綾川町役場経済課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087-876-5282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4" name="正方形/長方形 43"/>
          <p:cNvSpPr/>
          <p:nvPr/>
        </p:nvSpPr>
        <p:spPr>
          <a:xfrm>
            <a:off x="88728" y="6767726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2914410" y="7208061"/>
            <a:ext cx="38240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年間通じて１０度前後に温度が保たれ、冷蔵庫の代わりを果たしていた。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0" name="正方形/長方形 49"/>
          <p:cNvSpPr/>
          <p:nvPr/>
        </p:nvSpPr>
        <p:spPr>
          <a:xfrm>
            <a:off x="78456" y="6756867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風穴（高鉢山）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2541542" y="6789172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高松市埋蔵文化財センター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087-823-2714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2" name="正方形/長方形 51"/>
          <p:cNvSpPr/>
          <p:nvPr/>
        </p:nvSpPr>
        <p:spPr>
          <a:xfrm>
            <a:off x="78456" y="872035"/>
            <a:ext cx="6660000" cy="2767440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2904138" y="1312370"/>
            <a:ext cx="38240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菅原道真公が赴任した際に建築された。学問の神様で有名。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4" name="正方形/長方形 53"/>
          <p:cNvSpPr/>
          <p:nvPr/>
        </p:nvSpPr>
        <p:spPr>
          <a:xfrm>
            <a:off x="68184" y="861176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滝宮天満宮　</a:t>
            </a: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2531270" y="893481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　</a:t>
            </a:r>
            <a:r>
              <a:rPr lang="zh-TW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栗林公園観光</a:t>
            </a:r>
            <a:r>
              <a:rPr lang="zh-TW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事務所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zh-TW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087-833-7411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88" y="7214833"/>
            <a:ext cx="2608163" cy="219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22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0" y="5793029"/>
            <a:ext cx="2632474" cy="1648585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0" y="8088489"/>
            <a:ext cx="2578057" cy="1583250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17" y="1267731"/>
            <a:ext cx="2584560" cy="1578960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17" y="3535702"/>
            <a:ext cx="2584560" cy="1578323"/>
          </a:xfrm>
          <a:prstGeom prst="rect">
            <a:avLst/>
          </a:prstGeom>
        </p:spPr>
      </p:pic>
      <p:sp>
        <p:nvSpPr>
          <p:cNvPr id="228" name="スライド番号プレースホルダー 5"/>
          <p:cNvSpPr txBox="1">
            <a:spLocks/>
          </p:cNvSpPr>
          <p:nvPr/>
        </p:nvSpPr>
        <p:spPr>
          <a:xfrm>
            <a:off x="-2541" y="9372623"/>
            <a:ext cx="520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ja-JP"/>
            </a:defPPr>
            <a:lvl1pPr marL="0" algn="r" defTabSz="1075334" rtl="0" eaLnBrk="1" latinLnBrk="0" hangingPunct="1">
              <a:defRPr kumimoji="1"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37667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334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3002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669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8336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6003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3670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1338" algn="l" defTabSz="1075334" rtl="0" eaLnBrk="1" latinLnBrk="0" hangingPunct="1">
              <a:defRPr kumimoji="1"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ja-JP" altLang="en-US" sz="1400" dirty="0"/>
          </a:p>
        </p:txBody>
      </p:sp>
      <p:sp>
        <p:nvSpPr>
          <p:cNvPr id="229" name="正方形/長方形 228"/>
          <p:cNvSpPr/>
          <p:nvPr/>
        </p:nvSpPr>
        <p:spPr>
          <a:xfrm>
            <a:off x="99000" y="86020"/>
            <a:ext cx="6660000" cy="540000"/>
          </a:xfrm>
          <a:prstGeom prst="rect">
            <a:avLst/>
          </a:prstGeom>
          <a:solidFill>
            <a:srgbClr val="FF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おすすめ観光スポット　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【</a:t>
            </a:r>
            <a:r>
              <a:rPr lang="ja-JP" altLang="en-US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高松市</a:t>
            </a:r>
            <a:r>
              <a:rPr lang="en-US" altLang="ja-JP" sz="18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】</a:t>
            </a:r>
            <a:endParaRPr lang="ja-JP" altLang="en-US" sz="18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2" name="正方形/長方形 51"/>
          <p:cNvSpPr/>
          <p:nvPr/>
        </p:nvSpPr>
        <p:spPr>
          <a:xfrm>
            <a:off x="78456" y="829502"/>
            <a:ext cx="6660000" cy="2094449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2904138" y="1269838"/>
            <a:ext cx="38240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綾川の上流に約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7km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にわたって広がる自然豊かな渓谷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algn="just"/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秋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にはクヌギやカエデの美しい紅葉が一帯を鮮やかに染め上げます。</a:t>
            </a:r>
            <a:b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</a:b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渓谷を流れる清流は、林野庁の「水源の森百選」や「さぬきの名水」に選ばれています。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54" name="正方形/長方形 53"/>
          <p:cNvSpPr/>
          <p:nvPr/>
        </p:nvSpPr>
        <p:spPr>
          <a:xfrm>
            <a:off x="68184" y="818644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柏原渓谷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2531270" y="850949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 </a:t>
            </a:r>
            <a:r>
              <a:rPr kumimoji="1" lang="en-US" altLang="ja-JP" sz="1400" dirty="0" err="1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Tatuta</a:t>
            </a:r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の森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087-878-3340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88728" y="3111957"/>
            <a:ext cx="6660000" cy="2094449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914410" y="3552293"/>
            <a:ext cx="38240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柏原渓谷に広がるキャンプ場。せせらぎに添った棚田の跡地に作られていて、お風呂（温泉）がついたコテージには暖炉の設備もあります。春夏はファミリーやグループで、秋冬はカップルでロマンチックに過ごすのもおすすめです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78456" y="3101099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TATUTA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の森　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541542" y="3133404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 </a:t>
            </a:r>
            <a:r>
              <a:rPr lang="en-US" altLang="ja-JP" sz="1400" dirty="0" err="1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Tatuta</a:t>
            </a:r>
            <a:r>
              <a:rPr lang="ja-JP" altLang="en-US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の森　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087-878-3340</a:t>
            </a:r>
            <a:endParaRPr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88728" y="5395526"/>
            <a:ext cx="6660000" cy="2094449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914410" y="5835862"/>
            <a:ext cx="38240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町内にうどん屋さん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が</a:t>
            </a:r>
            <a:r>
              <a:rPr lang="en-US" altLang="ja-JP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17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軒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ある。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2" name="正方形/長方形 21"/>
          <p:cNvSpPr/>
          <p:nvPr/>
        </p:nvSpPr>
        <p:spPr>
          <a:xfrm>
            <a:off x="78456" y="5384668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讃岐</a:t>
            </a:r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うどん</a:t>
            </a: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2541542" y="5416973"/>
            <a:ext cx="4196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087-823-1711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99000" y="7667348"/>
            <a:ext cx="6660000" cy="2094449"/>
          </a:xfrm>
          <a:prstGeom prst="rect">
            <a:avLst/>
          </a:prstGeom>
          <a:noFill/>
          <a:ln w="38100">
            <a:solidFill>
              <a:srgbClr val="FF99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924682" y="8107684"/>
            <a:ext cx="38240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香川県中央部国道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32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号沿い、「さぬき百景」に選定された桜の名所・滝宮公園沿いの高台にあり、風光明媚な府中湖畔に位置する道の駅「滝宮」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。滝宮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は「さぬきうどん発祥の地」といわれ、店内には「さぬきうどんアイス」やうどんのお菓子など様々なうどん関連商品が並んでいます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。駅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施設内には、地元野菜や果物・花の産直市場や休憩所・軽食コーナー・インフォメーションコーナーがあり、町内のイチゴハウスで採れた「さぬきひめ」のアイスや加工品も人気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en-US" altLang="ja-JP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algn="just"/>
            <a:r>
              <a:rPr lang="en-US" altLang="ja-JP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12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月から</a:t>
            </a:r>
            <a:r>
              <a:rPr lang="en-US" altLang="ja-JP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5</a:t>
            </a:r>
            <a:r>
              <a:rPr lang="ja-JP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月までは、併設のいちご農園で「さぬきひめ」のいちご狩りも楽しめます</a:t>
            </a:r>
            <a:r>
              <a:rPr lang="ja-JP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。</a:t>
            </a:r>
            <a:endParaRPr lang="ja-JP" altLang="en-US" sz="10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88728" y="7656490"/>
            <a:ext cx="6660000" cy="360000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800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道の駅滝宮</a:t>
            </a: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424223" y="7688795"/>
            <a:ext cx="43245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連絡先</a:t>
            </a:r>
            <a:r>
              <a:rPr lang="ja-JP" altLang="en-US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　</a:t>
            </a:r>
            <a:r>
              <a:rPr lang="en-US" altLang="ja-JP" sz="1400" dirty="0" smtClean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087-882-4091</a:t>
            </a:r>
            <a:endParaRPr kumimoji="1" lang="ja-JP" altLang="en-US" sz="1400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8752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9086</TotalTime>
  <Words>436</Words>
  <Application>Microsoft Office PowerPoint</Application>
  <PresentationFormat>A4 210 x 297 mm</PresentationFormat>
  <Paragraphs>27</Paragraphs>
  <Slides>2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8" baseType="lpstr">
      <vt:lpstr>Meiryo UI</vt:lpstr>
      <vt:lpstr>ＭＳ Ｐゴシック</vt:lpstr>
      <vt:lpstr>Arial</vt:lpstr>
      <vt:lpstr>Calibri</vt:lpstr>
      <vt:lpstr>Calibri Light</vt:lpstr>
      <vt:lpstr>Office Theme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yasuko hotta</dc:creator>
  <cp:lastModifiedBy>嶋田正明</cp:lastModifiedBy>
  <cp:revision>579</cp:revision>
  <cp:lastPrinted>2016-10-28T06:31:23Z</cp:lastPrinted>
  <dcterms:created xsi:type="dcterms:W3CDTF">2016-09-21T05:42:48Z</dcterms:created>
  <dcterms:modified xsi:type="dcterms:W3CDTF">2018-03-27T08:24:43Z</dcterms:modified>
</cp:coreProperties>
</file>