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"/>
  </p:notesMasterIdLst>
  <p:sldIdLst>
    <p:sldId id="310" r:id="rId2"/>
    <p:sldId id="311" r:id="rId3"/>
    <p:sldId id="312" r:id="rId4"/>
  </p:sldIdLst>
  <p:sldSz cx="6858000" cy="9906000" type="A4"/>
  <p:notesSz cx="6858000" cy="9945688"/>
  <p:defaultTextStyle>
    <a:defPPr>
      <a:defRPr lang="ja-JP"/>
    </a:defPPr>
    <a:lvl1pPr marL="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5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suko hotta" initials="yh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E68B15"/>
    <a:srgbClr val="E26F5A"/>
    <a:srgbClr val="EAE0CD"/>
    <a:srgbClr val="532476"/>
    <a:srgbClr val="660033"/>
    <a:srgbClr val="E7E7FF"/>
    <a:srgbClr val="A66CD2"/>
    <a:srgbClr val="5C005C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995" autoAdjust="0"/>
    <p:restoredTop sz="93915" autoAdjust="0"/>
  </p:normalViewPr>
  <p:slideViewPr>
    <p:cSldViewPr snapToGrid="0">
      <p:cViewPr>
        <p:scale>
          <a:sx n="90" d="100"/>
          <a:sy n="90" d="100"/>
        </p:scale>
        <p:origin x="1788" y="-177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howGuides="1">
      <p:cViewPr varScale="1">
        <p:scale>
          <a:sx n="50" d="100"/>
          <a:sy n="50" d="100"/>
        </p:scale>
        <p:origin x="-2964" y="-108"/>
      </p:cViewPr>
      <p:guideLst>
        <p:guide orient="horz" pos="3132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r">
              <a:defRPr sz="1300"/>
            </a:lvl1pPr>
          </a:lstStyle>
          <a:p>
            <a:fld id="{E53FB852-AC8D-4BE2-92BE-7514230E7D89}" type="datetimeFigureOut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66950" y="1243013"/>
            <a:ext cx="23241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5" tIns="48003" rIns="96005" bIns="48003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1" y="4786363"/>
            <a:ext cx="5486400" cy="3916115"/>
          </a:xfrm>
          <a:prstGeom prst="rect">
            <a:avLst/>
          </a:prstGeom>
        </p:spPr>
        <p:txBody>
          <a:bodyPr vert="horz" lIns="96005" tIns="48003" rIns="96005" bIns="48003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4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r">
              <a:defRPr sz="1300"/>
            </a:lvl1pPr>
          </a:lstStyle>
          <a:p>
            <a:fld id="{128E5E13-3B2F-4DA8-B91F-A72A0592898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228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8409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36577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5640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3E28-79F0-42B5-8075-53E165C7C07D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356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40E3F-1E18-45E6-A54F-BD989A534E35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114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FF3C-DDDA-4208-A3E1-2B9C8AEC1A91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18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A69E7-F654-4DF7-BFE5-D297B214CA40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97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E281-65EF-4EE0-B7A0-6D77EA0F5BE0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273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215F4-27BC-472B-B4B6-32657E9514FA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253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77045-156E-4CBC-888E-01E61B1C5EDF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158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9962-96E0-4204-93BF-8610E8FF6B91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932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02CD4-8FD0-417B-9154-A08E73CC74F8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182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71943-8DA9-42C4-A93A-22EA1ECC9E5E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45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984CB-965F-4A81-A74B-87F7223A7E4A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553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F5773-5DFD-47E5-AA03-BD9E1CA36698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547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83" y="7216186"/>
            <a:ext cx="2611640" cy="2195361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38" y="4222648"/>
            <a:ext cx="2611640" cy="2277954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89" y="1331968"/>
            <a:ext cx="2608162" cy="2213913"/>
          </a:xfrm>
          <a:prstGeom prst="rect">
            <a:avLst/>
          </a:prstGeom>
        </p:spPr>
      </p:pic>
      <p:sp>
        <p:nvSpPr>
          <p:cNvPr id="228" name="スライド番号プレースホルダー 5"/>
          <p:cNvSpPr txBox="1">
            <a:spLocks/>
          </p:cNvSpPr>
          <p:nvPr/>
        </p:nvSpPr>
        <p:spPr>
          <a:xfrm>
            <a:off x="-2541" y="9372623"/>
            <a:ext cx="520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1075334" rtl="0" eaLnBrk="1" latinLnBrk="0" hangingPunct="1">
              <a:defRPr kumimoji="1"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ja-JP" altLang="en-US" sz="1400" dirty="0"/>
          </a:p>
        </p:txBody>
      </p:sp>
      <p:sp>
        <p:nvSpPr>
          <p:cNvPr id="229" name="正方形/長方形 228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小豆島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0" name="正方形/長方形 39"/>
          <p:cNvSpPr/>
          <p:nvPr/>
        </p:nvSpPr>
        <p:spPr>
          <a:xfrm>
            <a:off x="88728" y="3803335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2914410" y="4243670"/>
            <a:ext cx="38240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地中海の国・ギリシャのムードいっぱいの、のんびりゾーン。瀬戸内海を見下ろす小高い丘に広がる園内には、約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本のオリーブの木や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130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種類以上のハーブが栽培されています。また、実写版魔女の宅急便の撮影で使用したセットが雑貨ハーブカフェとして営業しており、ハーブティーや写真撮影を楽しむことができます。ハーブ温室では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『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オリーブとハーブを五感で楽しむ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』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をコンセプトにクラフト体験を開催しており、スタッフ指導のもと、どなたでも気軽に季節を感じる素敵なメニューをお楽しみいただけます（要予約）。公園内には「オリーブ園」、「ハーブ園」をはじめとして、地中海ムード満点の「オリーブ記念館」、エーゲ海を思わせる「ギリシャ風車」、天然温泉の「サン・オリーブ温泉」、宿泊施設の「オリベックスうちのみ」等があります。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月下旬から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月上旬にかけては桜が満開になり、「夜桜公園」が開かれます。</a:t>
            </a:r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78456" y="3792476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小豆島オリーブ公園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2541542" y="38247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0879-82-2200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88728" y="6767726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2914410" y="7208061"/>
            <a:ext cx="38240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醤油造りは、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年もの歴史を持つ小豆島の伝統産業。明治の最盛期には約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軒もの醤油醸造所がありました。今も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軒以上の醤油蔵や佃煮工場が軒を連ねる「醤の郷」では、昔ながらの製法が受け継がれ、町を歩けば芳ばしい醤油の香りが漂ってきます。黒い板壁が続くノスタルジックな町並みは、経済産業省の近代化産業遺産にも認定されています。</a:t>
            </a:r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78456" y="6756867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醤の郷散策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2541542" y="6789172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小豆島町商工会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0879-82-1011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2904138" y="1312370"/>
            <a:ext cx="38240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瀬戸内海を見下ろす小高い丘に広がる園内には、約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本のオリーブの木が栽培されている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r>
              <a:rPr lang="en-US" altLang="ja-JP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1917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年、日本で初めて根付いた最も古い民間の「オリーブ園の原木」が現存している。オリーブ園では、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ヘクタールの敷地の中に約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本のオリーブの他、ジャスミンやミモザなどの南欧植物も栽培しており、散策するのにぴったりの場所。自家製のオリーブ製品も大人気。採油期間の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月上旬～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12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月上旬は見学も可能。</a:t>
            </a:r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4" name="正方形/長方形 53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オリーブ園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2531270" y="8934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株式会社オリーブ園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zh-TW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0879-82-4260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7522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9" y="8107684"/>
            <a:ext cx="2553743" cy="154290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56" y="3501873"/>
            <a:ext cx="2553743" cy="1629858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45" y="1268556"/>
            <a:ext cx="2574287" cy="1596771"/>
          </a:xfrm>
          <a:prstGeom prst="rect">
            <a:avLst/>
          </a:prstGeom>
        </p:spPr>
      </p:pic>
      <p:sp>
        <p:nvSpPr>
          <p:cNvPr id="228" name="スライド番号プレースホルダー 5"/>
          <p:cNvSpPr txBox="1">
            <a:spLocks/>
          </p:cNvSpPr>
          <p:nvPr/>
        </p:nvSpPr>
        <p:spPr>
          <a:xfrm>
            <a:off x="-2541" y="9372623"/>
            <a:ext cx="520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1075334" rtl="0" eaLnBrk="1" latinLnBrk="0" hangingPunct="1">
              <a:defRPr kumimoji="1"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ja-JP" altLang="en-US" sz="1400" dirty="0"/>
          </a:p>
        </p:txBody>
      </p:sp>
      <p:sp>
        <p:nvSpPr>
          <p:cNvPr id="229" name="正方形/長方形 228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小豆島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8456" y="829502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2904138" y="1269838"/>
            <a:ext cx="38240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映画「二十四の瞳」を撮影したオープンセットが残されており、大正・昭和初期の村の通り、岬の分教場、壺井栄文学館、松竹座映画館、四季の花畑など見どころがいっぱいです。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1950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代の日本映画のポスターや写真を展示する「キネマの庵」も人気。映画「八日目の蝉」のロケ地にもなりました。「二十四の瞳」に出てくる絣（かすり）の着物を着て村内を巡り、昭和のノスタルジーを感じてみませんか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ja-JP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4" name="正方形/長方形 53"/>
          <p:cNvSpPr/>
          <p:nvPr/>
        </p:nvSpPr>
        <p:spPr>
          <a:xfrm>
            <a:off x="68184" y="818644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二十四の瞳映画村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2531270" y="850949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0879-82-2455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88728" y="3111957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914410" y="3552293"/>
            <a:ext cx="38240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日本三大渓谷美のひとつに数えられ、瀬戸内海国立公園を代表する景勝地の一つ。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万年の歳月が創りだした日本屈指の渓谷美を望むことができます。風雨の浸食によってつくられた奇岩、垂直にそそり立つ大岩壁の中をいくロープウェイからの眺めはまさに絶景です。春の新緑、夏の深緑、秋の紅葉、冬の雪景色と、四季折々の表情を楽しめます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78456" y="3101099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寒霞渓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541542" y="3133404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寒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霞渓ロープウェイ山頂駅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0879-82-2171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88728" y="5395526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914410" y="5835862"/>
            <a:ext cx="38240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「美</a:t>
            </a:r>
            <a:r>
              <a:rPr lang="ja-JP" altLang="en-US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しの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原高原」は登山バスがここまで開通した昭和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34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年の命名で、以前は四方指と呼ばれていました。四方を指しても、さえぎるものがなく、「七城十八州百島六高山の眺望あり」と昔からいわれていました。展望台からは、半径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60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キロメートルの展望を楽しむことができます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昭和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43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年に、「さぬき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景」に選ばれました。</a:t>
            </a:r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78456" y="5384668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美</a:t>
            </a:r>
            <a:r>
              <a:rPr lang="ja-JP" altLang="en-US" sz="1800" dirty="0" err="1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しの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原四方指展望台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2541542" y="5416973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0879-82-1775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99000" y="7667348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924682" y="8107684"/>
            <a:ext cx="38240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小豆島四国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88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ヶ所霊場の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つ、宝生院の境内にある真柏（シンパク）の大樹。真柏としては国指定の特別天然記念物で、日本最大のものと言われています。応神天皇の手植えによるものと伝えられ、樹齢はなんと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1500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年以上。幹の周囲が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16.6m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もあるその雄大な姿からは、悠久の歴史が感じられます。 </a:t>
            </a:r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88728" y="7656490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宝生院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424223" y="7688795"/>
            <a:ext cx="43245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土庄町商工観光課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0879-62-7004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90" y="5809063"/>
            <a:ext cx="2574287" cy="161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52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スライド番号プレースホルダー 5"/>
          <p:cNvSpPr txBox="1">
            <a:spLocks/>
          </p:cNvSpPr>
          <p:nvPr/>
        </p:nvSpPr>
        <p:spPr>
          <a:xfrm>
            <a:off x="-2541" y="9372623"/>
            <a:ext cx="520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1075334" rtl="0" eaLnBrk="1" latinLnBrk="0" hangingPunct="1">
              <a:defRPr kumimoji="1"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ja-JP" altLang="en-US" sz="1400" dirty="0"/>
          </a:p>
        </p:txBody>
      </p:sp>
      <p:sp>
        <p:nvSpPr>
          <p:cNvPr id="229" name="正方形/長方形 228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小豆島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0" name="正方形/長方形 39"/>
          <p:cNvSpPr/>
          <p:nvPr/>
        </p:nvSpPr>
        <p:spPr>
          <a:xfrm>
            <a:off x="88728" y="3803335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2914410" y="4243670"/>
            <a:ext cx="38240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AR P丸ゴシック体M" panose="020B0600010101010101" pitchFamily="50" charset="-128"/>
              <a:ea typeface="AR P丸ゴシック体M" panose="020B0600010101010101" pitchFamily="50" charset="-128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78456" y="3792476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88728" y="6767726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2914410" y="7208061"/>
            <a:ext cx="38240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AR P丸ゴシック体M" panose="020B0600010101010101"/>
              <a:cs typeface="Meiryo UI" panose="020B0604030504040204" pitchFamily="50" charset="-128"/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78456" y="6756867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2541542" y="6789172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2904138" y="1312370"/>
            <a:ext cx="38240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エンジェルロードは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日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2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回、干潮時に海の中から現れる砂の道。大切な人と手をつないで渡ると、砂州の真ん中で天使が舞い降りてきて、願いを叶えてくれると言われているロマンティックな場所です。「恋人の聖地」として知られています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映画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「ぼくとママの黄色い自転車」「瀬戸内海賊物語」のロケ地にもなりました。</a:t>
            </a:r>
            <a:endParaRPr lang="en-US" altLang="ja-JP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4" name="正方形/長方形 53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エンジェルロード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2531270" y="8934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土庄町商工観光課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0879-62-7004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8" y="1337633"/>
            <a:ext cx="2628290" cy="2132026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05" y="1318246"/>
            <a:ext cx="2641133" cy="211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4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9110</TotalTime>
  <Words>874</Words>
  <Application>Microsoft Office PowerPoint</Application>
  <PresentationFormat>A4 210 x 297 mm</PresentationFormat>
  <Paragraphs>32</Paragraphs>
  <Slides>3</Slides>
  <Notes>3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0" baseType="lpstr">
      <vt:lpstr>AR P丸ゴシック体M</vt:lpstr>
      <vt:lpstr>Meiryo UI</vt:lpstr>
      <vt:lpstr>ＭＳ Ｐゴシック</vt:lpstr>
      <vt:lpstr>Arial</vt:lpstr>
      <vt:lpstr>Calibri</vt:lpstr>
      <vt:lpstr>Calibri Light</vt:lpstr>
      <vt:lpstr>Office Theme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yasuko hotta</dc:creator>
  <cp:lastModifiedBy>嶋田正明</cp:lastModifiedBy>
  <cp:revision>582</cp:revision>
  <cp:lastPrinted>2016-10-28T06:31:23Z</cp:lastPrinted>
  <dcterms:created xsi:type="dcterms:W3CDTF">2016-09-21T05:42:48Z</dcterms:created>
  <dcterms:modified xsi:type="dcterms:W3CDTF">2018-03-27T04:42:51Z</dcterms:modified>
</cp:coreProperties>
</file>