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0" r:id="rId2"/>
    <p:sldId id="311" r:id="rId3"/>
    <p:sldId id="312" r:id="rId4"/>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p:scale>
          <a:sx n="80" d="100"/>
          <a:sy n="80" d="100"/>
        </p:scale>
        <p:origin x="2232" y="-660"/>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2018/3/27</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209840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2</a:t>
            </a:fld>
            <a:endParaRPr kumimoji="1" lang="ja-JP" altLang="en-US"/>
          </a:p>
        </p:txBody>
      </p:sp>
    </p:spTree>
    <p:extLst>
      <p:ext uri="{BB962C8B-B14F-4D97-AF65-F5344CB8AC3E}">
        <p14:creationId xmlns:p14="http://schemas.microsoft.com/office/powerpoint/2010/main" val="1536577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3</a:t>
            </a:fld>
            <a:endParaRPr kumimoji="1" lang="ja-JP" altLang="en-US"/>
          </a:p>
        </p:txBody>
      </p:sp>
    </p:spTree>
    <p:extLst>
      <p:ext uri="{BB962C8B-B14F-4D97-AF65-F5344CB8AC3E}">
        <p14:creationId xmlns:p14="http://schemas.microsoft.com/office/powerpoint/2010/main" val="2885640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2018/3/27</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2018/3/27</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2018/3/27</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2018/3/27</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945" y="1290792"/>
            <a:ext cx="2618433" cy="2223917"/>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三豊市</a:t>
            </a:r>
            <a:r>
              <a:rPr lang="en-US" altLang="ja-JP" sz="180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24046" cy="861774"/>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約</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ｋｍ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のロングビーチを誇る穏やかな海水浴場。干潮時にはいくつもの干潟が出現し、幻想的な情景が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現れ</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夕景が美しいスポットでもあり、風の穏やかで、干潮と日の入が重なれば、南米のウユニ塩湖のような絶景写真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撮影</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できる。</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７～８月の海水浴シーズンには、家族連れや</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友人同士など多く</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の海水浴客が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訪れ賑わう。</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父母</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ヶ</a:t>
            </a:r>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浜</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3" name="テキスト ボックス 42"/>
          <p:cNvSpPr txBox="1"/>
          <p:nvPr/>
        </p:nvSpPr>
        <p:spPr>
          <a:xfrm>
            <a:off x="2541542" y="38247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三豊市観光交流局</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0875-56-5880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824046" cy="1477328"/>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人口およそ</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人ののどかな志々島のシンボルは、樹齢</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1200</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以上といわれる大楠。県指定の天然記念物であり、島の中心にある巨木は神秘的で迫力満点。そのほか島内には「世界一小さな家」といわれる不思議なお墓や、島民たちで飼っているヤギたちなど多数見所があり、小さな島の探索も楽しい。映画「男はつらい</a:t>
            </a:r>
            <a:r>
              <a:rPr lang="ja-JP" altLang="en-US" sz="1000" dirty="0" err="1"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よ</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寅次郎の縁談」や「機関車先生」のロケ地にもなっている。</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a:r>
            <a:b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b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大楠周辺で蜂の目撃情報あり。十分にご注意ください（２０１７年８月１７日</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志々島の大楠　</a:t>
            </a: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三豊市観光交流局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0875-56-5880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05163"/>
            <a:ext cx="3824046"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荘内半島には浦島伝説の地がいたるところにある。その一つである「紫雲出山」は浦島太郎が玉手箱を開け、出た白煙が紫色の雲になって山にたなびいたとして知られている。春には約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本の桜、初夏にはアジサイ、四季折々の花が美しく山を彩る。山頂展望台からは、瀬戸内海の多島美が見渡せる。映画「</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きな</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子」のロケ地にもなった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紫雲出山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紫雲出山遺跡館</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0875-84-7896</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4" name="図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6978" y="7226706"/>
            <a:ext cx="2608162" cy="2193748"/>
          </a:xfrm>
          <a:prstGeom prst="rect">
            <a:avLst/>
          </a:prstGeom>
        </p:spPr>
      </p:pic>
      <p:pic>
        <p:nvPicPr>
          <p:cNvPr id="6" name="図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999" y="4260884"/>
            <a:ext cx="2607141" cy="2228642"/>
          </a:xfrm>
          <a:prstGeom prst="rect">
            <a:avLst/>
          </a:prstGeom>
        </p:spPr>
      </p:pic>
    </p:spTree>
    <p:extLst>
      <p:ext uri="{BB962C8B-B14F-4D97-AF65-F5344CB8AC3E}">
        <p14:creationId xmlns:p14="http://schemas.microsoft.com/office/powerpoint/2010/main" val="16752244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図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745" y="8074230"/>
            <a:ext cx="2594832" cy="1606450"/>
          </a:xfrm>
          <a:prstGeom prst="rect">
            <a:avLst/>
          </a:prstGeom>
        </p:spPr>
      </p:pic>
      <p:pic>
        <p:nvPicPr>
          <p:cNvPr id="7" name="図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9289" y="5815944"/>
            <a:ext cx="2584560" cy="1607994"/>
          </a:xfrm>
          <a:prstGeom prst="rect">
            <a:avLst/>
          </a:prstGeom>
        </p:spPr>
      </p:pic>
      <p:pic>
        <p:nvPicPr>
          <p:cNvPr id="6" name="図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017" y="3513001"/>
            <a:ext cx="2584560" cy="1641502"/>
          </a:xfrm>
          <a:prstGeom prst="rect">
            <a:avLst/>
          </a:prstGeom>
        </p:spPr>
      </p:pic>
      <p:pic>
        <p:nvPicPr>
          <p:cNvPr id="2" name="図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8745" y="1251161"/>
            <a:ext cx="2594832" cy="1595530"/>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三豊市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69838"/>
            <a:ext cx="3824046"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明治</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年、粟島に誕生した日本初の海員養成学校校舎跡</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。大正９年に建設された淡いグリーンの木造校舎がそのまま残っており、館内を歩けばまるでタイムスリップしたよう。開校時代の写真や制服など当時の様子の分かる資料を多く展示している。庭</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に設置された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古い碇や</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艦鍵もノスタルジック。映画「機関車先生」のロケ地にもなった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粟島海洋記念館</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55" name="テキスト ボックス 54"/>
          <p:cNvSpPr txBox="1"/>
          <p:nvPr/>
        </p:nvSpPr>
        <p:spPr>
          <a:xfrm>
            <a:off x="2531270" y="850949"/>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粟島海洋記念館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0875-84-7884</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88728" y="311195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p:cNvSpPr txBox="1"/>
          <p:nvPr/>
        </p:nvSpPr>
        <p:spPr>
          <a:xfrm>
            <a:off x="2914410" y="3552293"/>
            <a:ext cx="3813774"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瀬戸内海の沖に浮かぶ小さな島に奉られている津嶋神社は</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、子供</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の健康と成長の守り神。毎年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日の夏季大祭には、海岸から島まで架けられた渡り橋を歩いて社まで渡ることが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できる。穏やかな瀬戸内海の中に浮かぶ神社は、浮世絵師二代　安藤広重の絵にも描かれた情緒ある美しい情景です。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endParaRPr lang="en-US" altLang="ja-JP" sz="1000" b="1" dirty="0">
              <a:solidFill>
                <a:schemeClr val="tx1">
                  <a:lumMod val="65000"/>
                  <a:lumOff val="35000"/>
                </a:schemeClr>
              </a:solidFill>
              <a:latin typeface="AR P丸ゴシック体M" panose="020B0600010101010101" pitchFamily="50" charset="-128"/>
              <a:ea typeface="AR P丸ゴシック体M" panose="020B0600010101010101" pitchFamily="50" charset="-128"/>
            </a:endParaRPr>
          </a:p>
        </p:txBody>
      </p:sp>
      <p:sp>
        <p:nvSpPr>
          <p:cNvPr id="18" name="正方形/長方形 17"/>
          <p:cNvSpPr/>
          <p:nvPr/>
        </p:nvSpPr>
        <p:spPr>
          <a:xfrm>
            <a:off x="78456" y="310109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津嶋神社　</a:t>
            </a:r>
          </a:p>
        </p:txBody>
      </p:sp>
      <p:sp>
        <p:nvSpPr>
          <p:cNvPr id="19" name="テキスト ボックス 18"/>
          <p:cNvSpPr txBox="1"/>
          <p:nvPr/>
        </p:nvSpPr>
        <p:spPr>
          <a:xfrm>
            <a:off x="2541542" y="3133404"/>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津嶋神社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0875-72-5463</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88728" y="5395526"/>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2904138" y="5815944"/>
            <a:ext cx="3824046"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番札所、五重塔が立つ境内の景色は壮観である。本堂は寄棟造り、本瓦葺きの重厚な建物。正安</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1300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年）の創建で戦火を逃れ、当時の姿を残している。外観は京都風、内部は奈良風の鎌倉時代の折衷様式の傑作で、国宝に指定されている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ヶ所の中で唯一の「馬頭観音」を本尊に持つ</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endParaRPr lang="en-US" altLang="ja-JP" sz="1000" b="1" dirty="0" smtClean="0">
              <a:solidFill>
                <a:schemeClr val="tx1">
                  <a:lumMod val="65000"/>
                  <a:lumOff val="35000"/>
                </a:schemeClr>
              </a:solidFill>
              <a:latin typeface="AR P丸ゴシック体M" panose="020B0600010101010101" pitchFamily="50" charset="-128"/>
              <a:ea typeface="AR P丸ゴシック体M" panose="020B0600010101010101" pitchFamily="50" charset="-128"/>
            </a:endParaRPr>
          </a:p>
        </p:txBody>
      </p:sp>
      <p:sp>
        <p:nvSpPr>
          <p:cNvPr id="22" name="正方形/長方形 21"/>
          <p:cNvSpPr/>
          <p:nvPr/>
        </p:nvSpPr>
        <p:spPr>
          <a:xfrm>
            <a:off x="78456" y="5384668"/>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本山寺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3" name="テキスト ボックス 22"/>
          <p:cNvSpPr txBox="1"/>
          <p:nvPr/>
        </p:nvSpPr>
        <p:spPr>
          <a:xfrm>
            <a:off x="2541542" y="5416973"/>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本山寺</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0875-62-2007</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正方形/長方形 23"/>
          <p:cNvSpPr/>
          <p:nvPr/>
        </p:nvSpPr>
        <p:spPr>
          <a:xfrm>
            <a:off x="99000" y="766734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テキスト ボックス 24"/>
          <p:cNvSpPr txBox="1"/>
          <p:nvPr/>
        </p:nvSpPr>
        <p:spPr>
          <a:xfrm>
            <a:off x="2924682" y="8107684"/>
            <a:ext cx="3824046"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番札所。仁王門から本堂までの急勾配な石段は、なんと</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540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段という難所。大師堂は、岩壁を背に、囲まれたように建てられている。中へ入ると獅子が口を開いたような形をした岩窟があり、大師像など、数々の仏像が安置されている。また、境内のあちこちでは「麿崖仏（まがいぶつ）」を拝むことができ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。「日本三大霊山」の１つともいわれる趣のある場所。</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正方形/長方形 25"/>
          <p:cNvSpPr/>
          <p:nvPr/>
        </p:nvSpPr>
        <p:spPr>
          <a:xfrm>
            <a:off x="88728" y="765649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弥谷寺</a:t>
            </a:r>
          </a:p>
        </p:txBody>
      </p:sp>
      <p:sp>
        <p:nvSpPr>
          <p:cNvPr id="27" name="テキスト ボックス 26"/>
          <p:cNvSpPr txBox="1"/>
          <p:nvPr/>
        </p:nvSpPr>
        <p:spPr>
          <a:xfrm>
            <a:off x="2424223" y="7688795"/>
            <a:ext cx="4324505"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弥谷寺</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0875-72-3446</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587521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249" y="1354259"/>
            <a:ext cx="2638562" cy="2102899"/>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三豊市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24046" cy="246221"/>
          </a:xfrm>
          <a:prstGeom prst="rect">
            <a:avLst/>
          </a:prstGeom>
          <a:noFill/>
        </p:spPr>
        <p:txBody>
          <a:bodyPr wrap="square" rtlCol="0">
            <a:spAutoFit/>
          </a:bodyPr>
          <a:lstStyle/>
          <a:p>
            <a:endParaRPr lang="en-US" altLang="ja-JP" sz="1000" b="1" dirty="0" smtClean="0">
              <a:solidFill>
                <a:schemeClr val="tx1">
                  <a:lumMod val="65000"/>
                  <a:lumOff val="35000"/>
                </a:schemeClr>
              </a:solidFill>
              <a:latin typeface="AR P丸ゴシック体M" panose="020B0600010101010101" pitchFamily="50" charset="-128"/>
              <a:ea typeface="AR P丸ゴシック体M" panose="020B0600010101010101"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仁尾の町並み</a:t>
            </a: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824046" cy="246221"/>
          </a:xfrm>
          <a:prstGeom prst="rect">
            <a:avLst/>
          </a:prstGeom>
          <a:noFill/>
        </p:spPr>
        <p:txBody>
          <a:bodyPr wrap="square" rtlCol="0">
            <a:spAutoFit/>
          </a:bodyPr>
          <a:lstStyle/>
          <a:p>
            <a:endParaRPr lang="en-US" altLang="ja-JP" sz="1000" b="1" dirty="0" smtClean="0">
              <a:solidFill>
                <a:schemeClr val="tx1">
                  <a:lumMod val="65000"/>
                  <a:lumOff val="35000"/>
                </a:schemeClr>
              </a:solidFill>
              <a:latin typeface="Meiryo UI" panose="020B0604030504040204" pitchFamily="50" charset="-128"/>
              <a:ea typeface="AR P丸ゴシック体M" panose="020B0600010101010101"/>
              <a:cs typeface="Meiryo UI" panose="020B0604030504040204" pitchFamily="50" charset="-128"/>
            </a:endParaRPr>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たからだの里さいた</a:t>
            </a: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824046"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瀬戸内海に突き出た西讃の半島。浦島伝説が残されていることでも有名で、ゆかりの見どころや地名が点在する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。玉手箱から出た煙がたなびいたという紫雲出山は、半島の中央にあり、山頂からは瀬戸内海が一望できる絶景が広がる。他</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にもフラワーパーク浦島や、鴨之越・丸山島、長距離自然歩道「四国のみち」</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など、景観の美しい見所が各所にある。サイクリングやツーリング、ドライブのコースとしても人気。</a:t>
            </a:r>
            <a:endPar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荘内半島（浦島伝説）</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三豊市観光交流局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0875-56-5880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テキスト ボックス 15"/>
          <p:cNvSpPr txBox="1"/>
          <p:nvPr/>
        </p:nvSpPr>
        <p:spPr>
          <a:xfrm>
            <a:off x="2941902" y="4243670"/>
            <a:ext cx="3824046" cy="1169551"/>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趣のある三豊市の仁尾の町並み。江戸時代、参勤交代や千石船が出入りする良港として</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栄えた。</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現在も瀬戸内の穏やかな風景に、江戸や昭和の雰囲気が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漂う。</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今も屋号で呼び合う古い商家のお屋敷のほか、江戸時代に使用されていた告知板「辻の札場」や金毘羅燈籠など、歴史を感じる見所が各所に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ある。</a:t>
            </a:r>
            <a:endPar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三豊を代表する特産品の仁尾酢や、レトロな雰囲気の中華そば屋にパン屋など、仁尾の味めぐりも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おすすめ</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テキスト ボックス 17"/>
          <p:cNvSpPr txBox="1"/>
          <p:nvPr/>
        </p:nvSpPr>
        <p:spPr>
          <a:xfrm>
            <a:off x="2941902" y="7185350"/>
            <a:ext cx="3824046" cy="1169551"/>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物産館には財田町</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で育った朝どれの新鮮野菜や果物が並ぶ。加工品も充実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しており、なかでも地元産</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の果実をふんだんに使用した十種類以上も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のアイスクリーム</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がおすすめ</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そのほか敷地内には、阿讃の山々を眺めながらゆったりと入れる温泉「環の湯」や、宿泊施設、パークゴルフ場なども併設されている。</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endParaRPr lang="en-US" altLang="ja-JP" sz="1000" b="1" dirty="0">
              <a:solidFill>
                <a:schemeClr val="tx1">
                  <a:lumMod val="65000"/>
                  <a:lumOff val="35000"/>
                </a:schemeClr>
              </a:solidFill>
              <a:latin typeface="AR P丸ゴシック体M" panose="020B0600010101010101" pitchFamily="50" charset="-128"/>
              <a:ea typeface="AR P丸ゴシック体M" panose="020B0600010101010101" pitchFamily="50" charset="-128"/>
            </a:endParaRPr>
          </a:p>
        </p:txBody>
      </p:sp>
      <p:sp>
        <p:nvSpPr>
          <p:cNvPr id="19" name="テキスト ボックス 18"/>
          <p:cNvSpPr txBox="1"/>
          <p:nvPr/>
        </p:nvSpPr>
        <p:spPr>
          <a:xfrm>
            <a:off x="2531270" y="6790692"/>
            <a:ext cx="4196914" cy="307777"/>
          </a:xfrm>
          <a:prstGeom prst="rect">
            <a:avLst/>
          </a:prstGeom>
          <a:no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たからだの里さいた</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0875-67-3883</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テキスト ボックス 19"/>
          <p:cNvSpPr txBox="1"/>
          <p:nvPr/>
        </p:nvSpPr>
        <p:spPr>
          <a:xfrm>
            <a:off x="2531270" y="3803952"/>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三豊市観光交流局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0875-56-5880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4" name="図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249" y="7264000"/>
            <a:ext cx="2638562" cy="2103194"/>
          </a:xfrm>
          <a:prstGeom prst="rect">
            <a:avLst/>
          </a:prstGeom>
        </p:spPr>
      </p:pic>
      <p:pic>
        <p:nvPicPr>
          <p:cNvPr id="2" name="図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3249" y="4330376"/>
            <a:ext cx="2638562" cy="2062498"/>
          </a:xfrm>
          <a:prstGeom prst="rect">
            <a:avLst/>
          </a:prstGeom>
        </p:spPr>
      </p:pic>
    </p:spTree>
    <p:extLst>
      <p:ext uri="{BB962C8B-B14F-4D97-AF65-F5344CB8AC3E}">
        <p14:creationId xmlns:p14="http://schemas.microsoft.com/office/powerpoint/2010/main" val="20622458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9834</TotalTime>
  <Words>953</Words>
  <Application>Microsoft Office PowerPoint</Application>
  <PresentationFormat>A4 210 x 297 mm</PresentationFormat>
  <Paragraphs>39</Paragraphs>
  <Slides>3</Slides>
  <Notes>3</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3</vt:i4>
      </vt:variant>
    </vt:vector>
  </HeadingPairs>
  <TitlesOfParts>
    <vt:vector size="10" baseType="lpstr">
      <vt:lpstr>AR P丸ゴシック体M</vt: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588</cp:revision>
  <cp:lastPrinted>2016-10-28T06:31:23Z</cp:lastPrinted>
  <dcterms:created xsi:type="dcterms:W3CDTF">2016-09-21T05:42:48Z</dcterms:created>
  <dcterms:modified xsi:type="dcterms:W3CDTF">2018-03-27T01:35:51Z</dcterms:modified>
</cp:coreProperties>
</file>