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0" r:id="rId2"/>
    <p:sldId id="311" r:id="rId3"/>
    <p:sldId id="312"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p:scale>
          <a:sx n="100" d="100"/>
          <a:sy n="100" d="100"/>
        </p:scale>
        <p:origin x="1782" y="-420"/>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2018/3/27</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3</a:t>
            </a:fld>
            <a:endParaRPr kumimoji="1" lang="ja-JP" altLang="en-US"/>
          </a:p>
        </p:txBody>
      </p:sp>
    </p:spTree>
    <p:extLst>
      <p:ext uri="{BB962C8B-B14F-4D97-AF65-F5344CB8AC3E}">
        <p14:creationId xmlns:p14="http://schemas.microsoft.com/office/powerpoint/2010/main" val="2885640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2018/3/27</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図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215" y="1277591"/>
            <a:ext cx="2608163" cy="2238062"/>
          </a:xfrm>
          <a:prstGeom prst="rect">
            <a:avLst/>
          </a:prstGeom>
        </p:spPr>
      </p:pic>
      <p:pic>
        <p:nvPicPr>
          <p:cNvPr id="6" name="図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490" y="4243670"/>
            <a:ext cx="2618433" cy="2204137"/>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34318" cy="861774"/>
          </a:xfrm>
          <a:prstGeom prst="rect">
            <a:avLst/>
          </a:prstGeom>
          <a:noFill/>
        </p:spPr>
        <p:txBody>
          <a:bodyPr wrap="square" rtlCol="0">
            <a:spAutoFit/>
          </a:bodyPr>
          <a:lstStyle/>
          <a:p>
            <a:pPr algn="just"/>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1735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年創業の醤油屋。国産原料とむしろ麹製法のこだわり醤油が自慢。色んな醤油の味見や、醤油スイーツ、うどんの軽食もあり。予約をすれば、醤油を熟成している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ろ</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み</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蔵</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」の見学もできます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。おすすめ</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は、土日祝のみに提供しているピザ。醤油</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み</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ソース</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に地元産の具材をのせて、本格ナポリ窯で焼き上げます。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err="1"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かめびし</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屋も</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ろみ蔵</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見学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MY</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醤油づくり</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体験　醤油</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ピザ</a:t>
            </a:r>
          </a:p>
        </p:txBody>
      </p:sp>
      <p:sp>
        <p:nvSpPr>
          <p:cNvPr id="43" name="テキスト ボックス 42"/>
          <p:cNvSpPr txBox="1"/>
          <p:nvPr/>
        </p:nvSpPr>
        <p:spPr>
          <a:xfrm>
            <a:off x="1760220" y="3824781"/>
            <a:ext cx="4978236"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0879-33-2555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45" name="テキスト ボックス 44"/>
          <p:cNvSpPr txBox="1"/>
          <p:nvPr/>
        </p:nvSpPr>
        <p:spPr>
          <a:xfrm>
            <a:off x="2914410" y="7208061"/>
            <a:ext cx="3824046" cy="70788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東かがわ市の海岸沿いはジオサイトの宝庫。シーカヤックや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SUP</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を使って、瀬戸内海のおだやかな海を満喫しながら、間近でジオサイトの迫力を体感しませんか？</a:t>
            </a: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スポーツが苦手という方には、プレジャーボートでの探検もおすすめです。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99000" y="676772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東かがわジオサイト</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めぐり　</a:t>
            </a:r>
            <a:endParaRPr lang="ja-JP" altLang="en-US" sz="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1" name="テキスト ボックス 50"/>
          <p:cNvSpPr txBox="1"/>
          <p:nvPr/>
        </p:nvSpPr>
        <p:spPr>
          <a:xfrm>
            <a:off x="2930987" y="8022201"/>
            <a:ext cx="3685687" cy="1384995"/>
          </a:xfrm>
          <a:prstGeom prst="rect">
            <a:avLst/>
          </a:prstGeom>
          <a:noFill/>
        </p:spPr>
        <p:txBody>
          <a:bodyPr wrap="square" rtlCol="0">
            <a:spAutoFit/>
          </a:bodyPr>
          <a:lstStyle/>
          <a:p>
            <a:r>
              <a:rPr lang="ja-JP" altLang="en-US"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シーカヤックツアー　フリークラウド</a:t>
            </a:r>
            <a:endPar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080-3924-9610</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（小前昭二さん）</a:t>
            </a:r>
          </a:p>
          <a:p>
            <a:endPar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ja-JP" altLang="en-US"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山田海岸</a:t>
            </a:r>
            <a:r>
              <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SUP</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体験　ランプロフィーユ</a:t>
            </a:r>
            <a:endPar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090-3786-7296</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（中野耕治さん）</a:t>
            </a:r>
          </a:p>
          <a:p>
            <a:endPar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ja-JP" altLang="en-US" sz="105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プレジャーボートで探検　東かがわ観光船協会</a:t>
            </a:r>
            <a:endParaRPr lang="en-US" altLang="ja-JP" sz="105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en-US"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090-4664-2745</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（山崎覚さん</a:t>
            </a:r>
            <a:r>
              <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ja-JP" altLang="ja-JP" sz="105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4046" cy="70788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引田の古いまち並みにある江戸時代から醤油と酒造りをおこなってきた商家。おすすめは、東かがわ市の地場産業の和三盆型抜き体験。粉状の和三盆を木型につめて干菓子をつくります。できたての半生和三盆は格別です。箱に入れてオリジナルのお土産として持ち帰りもでき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讃州井筒屋敷</a:t>
            </a:r>
            <a:r>
              <a:rPr lang="ja-JP" altLang="en-US" sz="16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和三</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盆型抜き体験</a:t>
            </a:r>
            <a:r>
              <a:rPr lang="ja-JP" altLang="en-US" sz="16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0879-23-8550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正方形/長方形 18"/>
          <p:cNvSpPr/>
          <p:nvPr/>
        </p:nvSpPr>
        <p:spPr>
          <a:xfrm>
            <a:off x="88728" y="72758"/>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東かがわ市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 name="正方形/長方形 3"/>
          <p:cNvSpPr/>
          <p:nvPr/>
        </p:nvSpPr>
        <p:spPr>
          <a:xfrm>
            <a:off x="2390775" y="6767726"/>
            <a:ext cx="2249224" cy="3292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0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シーカヤックツアー（山田海岸から）</a:t>
            </a:r>
            <a:endParaRPr lang="en-US" altLang="ja-JP" sz="10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a:p>
            <a:r>
              <a:rPr lang="en-US" altLang="ja-JP" sz="10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SUP</a:t>
            </a:r>
            <a:r>
              <a:rPr lang="ja-JP" altLang="en-US" sz="10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体験　</a:t>
            </a:r>
            <a:r>
              <a:rPr lang="ja-JP" altLang="en-US" sz="10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プレジャーボートで</a:t>
            </a:r>
            <a:r>
              <a:rPr lang="ja-JP" altLang="en-US" sz="10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探検</a:t>
            </a:r>
            <a:endParaRPr lang="ja-JP" altLang="en-US" sz="10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0" name="図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3792" y="7208061"/>
            <a:ext cx="2612131" cy="2199135"/>
          </a:xfrm>
          <a:prstGeom prst="rect">
            <a:avLst/>
          </a:prstGeom>
        </p:spPr>
      </p:pic>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017" y="5803315"/>
            <a:ext cx="2584560" cy="1661731"/>
          </a:xfrm>
          <a:prstGeom prst="rect">
            <a:avLst/>
          </a:prstGeom>
        </p:spPr>
      </p:pic>
      <p:pic>
        <p:nvPicPr>
          <p:cNvPr id="28" name="図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473" y="1228297"/>
            <a:ext cx="2594831" cy="1602973"/>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東かがわ市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35704"/>
            <a:ext cx="3824046" cy="70788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五名の山郷にたたずむ古民家カフェ＆ギャラリー。染織作家　大隅夏江さんの糸から染めて織るストールや小物が展示販売されています。染物や織物体験もあり。</a:t>
            </a: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おすすめは藍染体験。特に</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月頃の生藍を使った染物体験は人気です。　</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のうさぎカフェ＆ギャラリー</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くるみ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染物</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・織物体験</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090-5946-7286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引田城は、戦国時代初め（</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世紀末）に築かれた城で、全国に広まった織富系城郭の特徴をよく残しています。最高</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82m</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の城山を、高石垣跡などを巡りながらハイキングします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。城山</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のふもとにある引田港は海運の要港であり、戦国時代に生駒親正が讃岐国の要地として治めました。城とともに城下町のまち並み、歴史ロマンを味わえるハイキングです。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引田城山ハイキング</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東かがわ市</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生涯</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学習</a:t>
            </a: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課</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0879-26-1238</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443315"/>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04138" y="5812186"/>
            <a:ext cx="3824046" cy="1477328"/>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東かがわ市の白鳥神社に由来する郷土銘菓。白鳥神社の祭神は日本武尊で武道の神様。その神様にお供えするお団子として始まりました。「武道餅」であり、葡萄ではありません！</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こしあんを</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薄皮で包んで蒸した素朴な味わいがおいしい。</a:t>
            </a: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「みなとや」「巴堂」「正華堂」の</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店舖があるので、食べ比べてみてください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その他のお店</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p>
          <a:p>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みなとや　連絡先　</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0879-25-4540</a:t>
            </a:r>
          </a:p>
          <a:p>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正華堂　　連絡先　</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0879-25-3115</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78456" y="53846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ぶどう</a:t>
            </a:r>
            <a:r>
              <a:rPr lang="zh-TW"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餅</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巴堂</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3" name="テキスト ボックス 22"/>
          <p:cNvSpPr txBox="1"/>
          <p:nvPr/>
        </p:nvSpPr>
        <p:spPr>
          <a:xfrm>
            <a:off x="2553854" y="5409888"/>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0879-25-3115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p:cNvSpPr txBox="1"/>
          <p:nvPr/>
        </p:nvSpPr>
        <p:spPr>
          <a:xfrm>
            <a:off x="2924682" y="8107684"/>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会長の三好鋭郎さんが、自身の足が不自由なことから開発したスワニーバッグ。軽くて、身体を支え、楽に歩ける高機能バッグとして幅広い世代に愛用されています。</a:t>
            </a: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見学では、スワニーバッグの開発秘話を聞いて、全商品を試すことができます。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正方形/長方形 25"/>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株式会社</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スワニー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スワニーバッグ</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のショールーム見学</a:t>
            </a:r>
          </a:p>
        </p:txBody>
      </p:sp>
      <p:sp>
        <p:nvSpPr>
          <p:cNvPr id="27" name="テキスト ボックス 26"/>
          <p:cNvSpPr txBox="1"/>
          <p:nvPr/>
        </p:nvSpPr>
        <p:spPr>
          <a:xfrm>
            <a:off x="2424223" y="7688795"/>
            <a:ext cx="4324505"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0879-25-4101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5" name="図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017" y="3520666"/>
            <a:ext cx="2605104" cy="1609220"/>
          </a:xfrm>
          <a:prstGeom prst="rect">
            <a:avLst/>
          </a:prstGeom>
        </p:spPr>
      </p:pic>
      <p:pic>
        <p:nvPicPr>
          <p:cNvPr id="2" name="図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1445" y="8057414"/>
            <a:ext cx="2640059" cy="1663458"/>
          </a:xfrm>
          <a:prstGeom prst="rect">
            <a:avLst/>
          </a:prstGeom>
        </p:spPr>
      </p:pic>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2513" y="1407268"/>
            <a:ext cx="2639643" cy="2127704"/>
          </a:xfrm>
          <a:prstGeom prst="rect">
            <a:avLst/>
          </a:prstGeom>
        </p:spPr>
      </p:pic>
      <p:pic>
        <p:nvPicPr>
          <p:cNvPr id="3" name="図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866" y="4289005"/>
            <a:ext cx="2628290" cy="2100095"/>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東かがわ市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err="1">
                <a:solidFill>
                  <a:schemeClr val="bg1"/>
                </a:solidFill>
                <a:latin typeface="Meiryo UI" panose="020B0604030504040204" pitchFamily="50" charset="-128"/>
                <a:ea typeface="Meiryo UI" panose="020B0604030504040204" pitchFamily="50" charset="-128"/>
                <a:cs typeface="Meiryo UI" panose="020B0604030504040204" pitchFamily="50" charset="-128"/>
              </a:rPr>
              <a:t>しろ</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とり動物園</a:t>
            </a: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Meiryo UI" panose="020B0604030504040204" pitchFamily="50" charset="-128"/>
              <a:ea typeface="AR P丸ゴシック体M" panose="020B0600010101010101"/>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白鳥温泉</a:t>
            </a: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862428" y="4292372"/>
            <a:ext cx="3824046" cy="70788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広大なスペースに、小動物が放し飼いにされているふれあい動物園。たくさんの動物と触れ合えることはもちろん、トラやヒョウなどの肉食獣も赤ちゃんの時は触れ合うことができる。また、さるや犬の他、色々な動物のショータイムがあり、迫力満点のパフォーマンスを見ることもできる。</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マーレリッコ　</a:t>
            </a:r>
            <a:r>
              <a:rPr lang="ja-JP" altLang="en-US" sz="1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ハマチ</a:t>
            </a:r>
            <a:r>
              <a:rPr lang="ja-JP" altLang="en-US" sz="1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のエサやり</a:t>
            </a:r>
            <a:r>
              <a:rPr lang="ja-JP" altLang="en-US" sz="1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体験　ハマチ</a:t>
            </a:r>
            <a:r>
              <a:rPr lang="ja-JP" altLang="en-US" sz="12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の解体ショー＆ひけた鰤丼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0879-33-2800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テキスト ボックス 15"/>
          <p:cNvSpPr txBox="1"/>
          <p:nvPr/>
        </p:nvSpPr>
        <p:spPr>
          <a:xfrm>
            <a:off x="2883283" y="1341154"/>
            <a:ext cx="3824046" cy="1015663"/>
          </a:xfrm>
          <a:prstGeom prst="rect">
            <a:avLst/>
          </a:prstGeom>
          <a:noFill/>
        </p:spPr>
        <p:txBody>
          <a:bodyPr wrap="square" rtlCol="0">
            <a:spAutoFit/>
          </a:bodyPr>
          <a:lstStyle/>
          <a:p>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昭和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1928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）、東かがわ市の安戸池（あどいけ）で野網和三郎さんが日本初ハマチ養殖に成功しました。現在、安戸池は釣りやエサやりができる海の体験施設になっています。</a:t>
            </a:r>
          </a:p>
          <a:p>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おすすめは、ハマチの解体ショー。所長　六車さんの見事な手さばきとトークで、美しく</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枚おろしにされるハマチ。さばき立てのコリコリした食感のハマチを丼でぜひ！</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7" name="テキスト ボックス 16"/>
          <p:cNvSpPr txBox="1"/>
          <p:nvPr/>
        </p:nvSpPr>
        <p:spPr>
          <a:xfrm>
            <a:off x="2862428" y="7208061"/>
            <a:ext cx="3824046" cy="553998"/>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特に桜のシーズンがおすすめ。濃いピンク色の桜がとてもきれい。大窪寺のお参りの後などに。泉質は単純硫黄冷鉱泉でツルツルぬるぬるの湯が自慢。</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5" name="テキスト ボックス 24"/>
          <p:cNvSpPr txBox="1"/>
          <p:nvPr/>
        </p:nvSpPr>
        <p:spPr>
          <a:xfrm>
            <a:off x="2489560" y="3825567"/>
            <a:ext cx="4196914" cy="307777"/>
          </a:xfrm>
          <a:prstGeom prst="rect">
            <a:avLst/>
          </a:prstGeom>
          <a:noFill/>
        </p:spPr>
        <p:txBody>
          <a:bodyPr wrap="square" rtlCol="0">
            <a:spAutoFit/>
          </a:bodyPr>
          <a:lstStyle/>
          <a:p>
            <a:pPr algn="r"/>
            <a:r>
              <a:rPr kumimoji="1" lang="ja-JP" altLang="en-US"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0879-25-0998</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テキスト ボックス 25"/>
          <p:cNvSpPr txBox="1"/>
          <p:nvPr/>
        </p:nvSpPr>
        <p:spPr>
          <a:xfrm>
            <a:off x="2531270" y="6762387"/>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0879-27-2236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7" name="図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066" y="7267115"/>
            <a:ext cx="2636381" cy="2105508"/>
          </a:xfrm>
          <a:prstGeom prst="rect">
            <a:avLst/>
          </a:prstGeom>
        </p:spPr>
      </p:pic>
    </p:spTree>
    <p:extLst>
      <p:ext uri="{BB962C8B-B14F-4D97-AF65-F5344CB8AC3E}">
        <p14:creationId xmlns:p14="http://schemas.microsoft.com/office/powerpoint/2010/main" val="2062245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9269</TotalTime>
  <Words>659</Words>
  <Application>Microsoft Office PowerPoint</Application>
  <PresentationFormat>A4 210 x 297 mm</PresentationFormat>
  <Paragraphs>54</Paragraphs>
  <Slides>3</Slides>
  <Notes>3</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3</vt:i4>
      </vt:variant>
    </vt:vector>
  </HeadingPairs>
  <TitlesOfParts>
    <vt:vector size="10" baseType="lpstr">
      <vt:lpstr>AR P丸ゴシック体M</vt: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594</cp:revision>
  <cp:lastPrinted>2016-10-28T06:31:23Z</cp:lastPrinted>
  <dcterms:created xsi:type="dcterms:W3CDTF">2016-09-21T05:42:48Z</dcterms:created>
  <dcterms:modified xsi:type="dcterms:W3CDTF">2018-03-27T01:28:52Z</dcterms:modified>
</cp:coreProperties>
</file>