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0" r:id="rId2"/>
    <p:sldId id="311" r:id="rId3"/>
    <p:sldId id="313" r:id="rId4"/>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p:scale>
          <a:sx n="90" d="100"/>
          <a:sy n="90" d="100"/>
        </p:scale>
        <p:origin x="2004" y="-1758"/>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2018/3/26</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209840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2</a:t>
            </a:fld>
            <a:endParaRPr kumimoji="1" lang="ja-JP" altLang="en-US"/>
          </a:p>
        </p:txBody>
      </p:sp>
    </p:spTree>
    <p:extLst>
      <p:ext uri="{BB962C8B-B14F-4D97-AF65-F5344CB8AC3E}">
        <p14:creationId xmlns:p14="http://schemas.microsoft.com/office/powerpoint/2010/main" val="1536577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3</a:t>
            </a:fld>
            <a:endParaRPr kumimoji="1" lang="ja-JP" altLang="en-US"/>
          </a:p>
        </p:txBody>
      </p:sp>
    </p:spTree>
    <p:extLst>
      <p:ext uri="{BB962C8B-B14F-4D97-AF65-F5344CB8AC3E}">
        <p14:creationId xmlns:p14="http://schemas.microsoft.com/office/powerpoint/2010/main" val="450816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2018/3/26</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2018/3/26</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2018/3/26</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2018/3/26</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215" y="7193810"/>
            <a:ext cx="2608163" cy="2275272"/>
          </a:xfrm>
          <a:prstGeom prst="rect">
            <a:avLst/>
          </a:prstGeom>
        </p:spPr>
      </p:pic>
      <p:pic>
        <p:nvPicPr>
          <p:cNvPr id="3" name="図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489" y="4243670"/>
            <a:ext cx="2608162" cy="2196715"/>
          </a:xfrm>
          <a:prstGeom prst="rect">
            <a:avLst/>
          </a:prstGeom>
        </p:spPr>
      </p:pic>
      <p:pic>
        <p:nvPicPr>
          <p:cNvPr id="2" name="図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7215" y="1284870"/>
            <a:ext cx="2608163" cy="2230782"/>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観音寺市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24046" cy="1323439"/>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阿讃山脈を分け入る柞田川上流に「豊稔池堰堤」があります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。長い</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年月の風雨にさらされた堰堤は、まるで中世ヨーロッパの古城を思わせる偉容と風格があり、水を湛えた水面と周囲の山並みとの調和で四季折々に見事な景観を見せてくれます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。堤</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長</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145.5</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、堤高</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30.4</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のコンクリート造溜池堰堤で、中央部が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個のアーチと</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個の扶壁（バットレス）からなるマルチプルアーチ式で、その先駆的かつ希少な構造形式は農業土木史上価値が高く、重要文化財（建造物）に指定されています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。特</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夏に</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行われる「</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ゆる</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抜き（放流）」の風景は季節の風物詩として知られています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豊稔池堰堤</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43" name="テキスト ボックス 42"/>
          <p:cNvSpPr txBox="1"/>
          <p:nvPr/>
        </p:nvSpPr>
        <p:spPr>
          <a:xfrm>
            <a:off x="1760220" y="3824781"/>
            <a:ext cx="4978236"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観音寺市商工観光課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0875-23-3933</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2914410" y="7208061"/>
            <a:ext cx="3824046" cy="1169551"/>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阿讃山脈の雲辺寺山（標高</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927m</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）にあり、四国霊場中最高峰に位置することから別名「四国高野」と呼ばれています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。徳島県</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にありますが、四国八十八箇所霊場としては香川県の第</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番札所になっています。</a:t>
            </a: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およそ</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1200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年の歴史があり、弘法大師が刻んだといわれる秘仏「千手観音菩薩像」が本尊としてまつられています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。初夏</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のあじさい、秋の紅葉</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、冬は麓との平均温度差が</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℃もあるため、一面銀世界が広がります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。山頂</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からは、遠くは瀬戸大橋まで見渡せます。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0" name="正方形/長方形 49"/>
          <p:cNvSpPr/>
          <p:nvPr/>
        </p:nvSpPr>
        <p:spPr>
          <a:xfrm>
            <a:off x="99000" y="676772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雲辺寺　</a:t>
            </a: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0883-74-0066</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12370"/>
            <a:ext cx="3794374" cy="1631216"/>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瀬戸内海国立公園に含まれる「名勝・琴弾公園」は約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ヘクタールの広さを誇り、名所、旧跡が点在して</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。中でも</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、外周</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345</a:t>
            </a:r>
            <a:r>
              <a:rPr lang="ja-JP" altLang="en-US" sz="1000" dirty="0" err="1"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ｍ</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の巨大な銭形</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砂絵「寛永通宝</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」は市内で一番人気の観光スポットで、展望</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台からの眺めは絶景です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。園内</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には黒松</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万本が群生しており、「日本白砂青松</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選」に選定されて</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。有明</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浜は「日本の渚</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選」に選定されている遠浅の</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海岸で</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珍しい</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海浜植物が咲くことで有名。夏には人気海水浴場として家族連れを中心に多くの人が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訪れます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日本さくら名所</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選」にも選ばれており、春には約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本のソメイヨシノが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咲き乱れ、ぼん</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ぼりの灯りに照らされた夜桜も</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楽しめます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。その他</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、ツヅジ</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やフジなどの花</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も</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四季</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に彩りを添えます。</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琴弾公園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観音寺市</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商工</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観光課</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0875-23-3933</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6752244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図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8745" y="1266325"/>
            <a:ext cx="2594832" cy="1576739"/>
          </a:xfrm>
          <a:prstGeom prst="rect">
            <a:avLst/>
          </a:prstGeom>
        </p:spPr>
      </p:pic>
      <p:pic>
        <p:nvPicPr>
          <p:cNvPr id="7" name="図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1277" y="8107683"/>
            <a:ext cx="2552299" cy="1586399"/>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観音寺市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235704"/>
            <a:ext cx="3824046" cy="1169551"/>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今から</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1300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年ほど前に、日証上人が琴弾八幡宮の別当として創立しました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。大同</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年間（</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806-809</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）弘法大師</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代目住職の時、本尊聖観世音菩薩をはじめ諸像を安置、七堂伽藍を建立し観音寺と改めました。四国霊場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ヶ所の内、琴弾八幡宮が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番、観音寺が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69</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番となりました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。明治</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初年、神仏分離で、琴弾八幡宮の本地仏を西金堂に移し神恵院を</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番の本堂としたため、四国霊場唯一の珍しい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寺</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霊場となっています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1864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観音寺・神恵院</a:t>
            </a:r>
          </a:p>
        </p:txBody>
      </p:sp>
      <p:sp>
        <p:nvSpPr>
          <p:cNvPr id="55" name="テキスト ボックス 54"/>
          <p:cNvSpPr txBox="1"/>
          <p:nvPr/>
        </p:nvSpPr>
        <p:spPr>
          <a:xfrm>
            <a:off x="2531270" y="850949"/>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0875-25-3871</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88728" y="311195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p:cNvSpPr txBox="1"/>
          <p:nvPr/>
        </p:nvSpPr>
        <p:spPr>
          <a:xfrm>
            <a:off x="2914410" y="3552293"/>
            <a:ext cx="3824046" cy="1169551"/>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恋人の聖地に認定されている一の宮公園。広々とした芝生広場の中央には、時計塔「一の宮ドリームタワー」が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あり、タワーの鐘</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をならすと、幸せになれるといわれています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2011</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月には、世界的彫刻家イサム・ノグチがデザインした遊具彫刻が園内に設置されました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。その他</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、海水浴場、キャンプ場、テニスコート等があり、潮風を感じながら、レジャーを楽しむことができます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。初夏</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には海浜植物のハマヒルガオが可愛い花を咲かせます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海岸</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線には、や</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しの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木が立ち並び、リゾート気分いっぱいです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8" name="正方形/長方形 17"/>
          <p:cNvSpPr/>
          <p:nvPr/>
        </p:nvSpPr>
        <p:spPr>
          <a:xfrm>
            <a:off x="78456" y="3101099"/>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一の宮公園　</a:t>
            </a:r>
          </a:p>
        </p:txBody>
      </p:sp>
      <p:sp>
        <p:nvSpPr>
          <p:cNvPr id="19" name="テキスト ボックス 18"/>
          <p:cNvSpPr txBox="1"/>
          <p:nvPr/>
        </p:nvSpPr>
        <p:spPr>
          <a:xfrm>
            <a:off x="2541542" y="3133404"/>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観音寺市商工観光課</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0875-23-3933</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88728" y="5443315"/>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p:nvSpPr>
        <p:spPr>
          <a:xfrm>
            <a:off x="2904138" y="5812186"/>
            <a:ext cx="3805006" cy="1477328"/>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萩原寺は、大同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807</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）弘法大師によって開基されたと伝えられ、平安時代には仏法興隆の一大拠点となりました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。江戸</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時代には末寺</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280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余ヶ寺を統轄した本寺として、輝かしい歴史を持っており、現在でもその名残りを見ることができます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。境内</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は、本堂、仁王門、大師堂、客殿、宝物館など九つの堂宇が建ち並んでいます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。とく</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に宝物館には、重要文化財に指定されている「急就章」「法華曼陀羅図」「観経曼陀羅図」のほか、数百点におよぶ寺宝が納められています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9</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月になる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と</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株の萩の花が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咲き乱れ、野点</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茶会や琴の</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演奏など</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楽しめる萩まつりが開催されます。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正方形/長方形 21"/>
          <p:cNvSpPr/>
          <p:nvPr/>
        </p:nvSpPr>
        <p:spPr>
          <a:xfrm>
            <a:off x="78456" y="5384668"/>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萩原寺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3" name="テキスト ボックス 22"/>
          <p:cNvSpPr txBox="1"/>
          <p:nvPr/>
        </p:nvSpPr>
        <p:spPr>
          <a:xfrm>
            <a:off x="2553854" y="5409888"/>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0875-54-2066</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正方形/長方形 23"/>
          <p:cNvSpPr/>
          <p:nvPr/>
        </p:nvSpPr>
        <p:spPr>
          <a:xfrm>
            <a:off x="99000" y="766734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テキスト ボックス 24"/>
          <p:cNvSpPr txBox="1"/>
          <p:nvPr/>
        </p:nvSpPr>
        <p:spPr>
          <a:xfrm>
            <a:off x="2924682" y="8107684"/>
            <a:ext cx="3784462" cy="1323439"/>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樹齢</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150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年程のもみじ</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数本を含む約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本のもみじが植えられており、紅葉の季節には境内を赤く染め上げます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11</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は、</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もみじ祭りが開催され、琴の演奏や野点茶会などを</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楽しむ人</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でにぎわいます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。山門</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をくぐり左側にはお釈迦様ゆかりの木と知られる「菩提樹（ぼだいじゅ）」があります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。この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木は香川県の保存木で、樹齢約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年と推定されています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。同じく</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樹齢</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年で観音寺市の指定文化財（天然記念物）の「ラカンマキ」も植えられており、法泉寺では希少価値の</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高い樹木</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がご覧いただけます。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6" name="正方形/長方形 25"/>
          <p:cNvSpPr/>
          <p:nvPr/>
        </p:nvSpPr>
        <p:spPr>
          <a:xfrm>
            <a:off x="88728" y="7656490"/>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法泉寺</a:t>
            </a:r>
          </a:p>
        </p:txBody>
      </p:sp>
      <p:sp>
        <p:nvSpPr>
          <p:cNvPr id="27" name="テキスト ボックス 26"/>
          <p:cNvSpPr txBox="1"/>
          <p:nvPr/>
        </p:nvSpPr>
        <p:spPr>
          <a:xfrm>
            <a:off x="2424223" y="7688795"/>
            <a:ext cx="4324505"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0875-54-4178</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3" name="図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6674" y="5812186"/>
            <a:ext cx="2556902" cy="1646074"/>
          </a:xfrm>
          <a:prstGeom prst="rect">
            <a:avLst/>
          </a:prstGeom>
        </p:spPr>
      </p:pic>
      <p:pic>
        <p:nvPicPr>
          <p:cNvPr id="4" name="図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7787" y="3522034"/>
            <a:ext cx="2575789" cy="1610040"/>
          </a:xfrm>
          <a:prstGeom prst="rect">
            <a:avLst/>
          </a:prstGeom>
        </p:spPr>
      </p:pic>
    </p:spTree>
    <p:extLst>
      <p:ext uri="{BB962C8B-B14F-4D97-AF65-F5344CB8AC3E}">
        <p14:creationId xmlns:p14="http://schemas.microsoft.com/office/powerpoint/2010/main" val="587521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観音寺市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235704"/>
            <a:ext cx="3805006"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観音寺市内には、</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110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数台もの「ちょうさ（太鼓台）」と呼ばれる山車があります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月になると、市内各地でちょうさ祭りが催され、勇壮な「ちょうさ」が街中を練り歩きます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。ちょうさ</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会館では、貴重な席船、「ちょうさ」の実物の展示とともに、</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インチ（横</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、縦</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ｍ</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ｃｍ）の巨大スクリーンで</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日間にわたる祭りのすべてを体感できます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。また</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、祭りの歴史や「ちょうさ」の刺繍・飾りなどの技術を分かりやすく紹介しています。</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1864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ちょうさ会館</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5" name="テキスト ボックス 54"/>
          <p:cNvSpPr txBox="1"/>
          <p:nvPr/>
        </p:nvSpPr>
        <p:spPr>
          <a:xfrm>
            <a:off x="2531270" y="850949"/>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0875-52-5500</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88728" y="311195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p:cNvSpPr txBox="1"/>
          <p:nvPr/>
        </p:nvSpPr>
        <p:spPr>
          <a:xfrm>
            <a:off x="2914410" y="3552293"/>
            <a:ext cx="3824046" cy="1169551"/>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高屋神社は讃岐に二十四ある延喜式内社の一つで、古くから格式ある神社です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。標高</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407</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メートルの稲積山の頂上に本宮があるため、「稲積神社」、「稲積さん」ともよばれています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からは観音寺市内と美しい瀬戸内海が一望できます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。それ</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ゆえに、本宮の鳥居は「天空の鳥居」ともいわれています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。春</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には市内で唯一、春にちょうさが奉納される高屋まつりが開催されます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。満開</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の桜の中、勇壮なちょうさが坂道を登っていく風景は高屋神社ならではの風景です。</a:t>
            </a:r>
            <a:endPar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8" name="正方形/長方形 17"/>
          <p:cNvSpPr/>
          <p:nvPr/>
        </p:nvSpPr>
        <p:spPr>
          <a:xfrm>
            <a:off x="78456" y="3101099"/>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高屋</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神社</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19" name="テキスト ボックス 18"/>
          <p:cNvSpPr txBox="1"/>
          <p:nvPr/>
        </p:nvSpPr>
        <p:spPr>
          <a:xfrm>
            <a:off x="2541542" y="3133404"/>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0875-24-3957</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88728" y="5443315"/>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p:nvSpPr>
        <p:spPr>
          <a:xfrm>
            <a:off x="2904138" y="5812186"/>
            <a:ext cx="3805006" cy="1323439"/>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観音寺港沖約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10km</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燧灘のほぼ中央に浮かぶ面積</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1.05</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平方</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km</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の香川県最西端の小さな島です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。うどん</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のダシに欠かせない「いりこ」の生産が盛んで、「いりこの島」として有名です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。伊吹</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島の言語は独特の特徴を持ち、古語に属する方言や特殊な敬語が使われ、平安時代のアクセントが残っています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。また</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、お神楽や出部屋など独自の文化があり、歴史的にも言語学的にも貴重な島と言われています。</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瀬戸内国際芸術祭の開催地でもあり、「トイレの家」、「イリコ庵」などの芸術作品も楽しめます。</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正方形/長方形 21"/>
          <p:cNvSpPr/>
          <p:nvPr/>
        </p:nvSpPr>
        <p:spPr>
          <a:xfrm>
            <a:off x="78456" y="5384668"/>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伊吹</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島</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3" name="テキスト ボックス 22"/>
          <p:cNvSpPr txBox="1"/>
          <p:nvPr/>
        </p:nvSpPr>
        <p:spPr>
          <a:xfrm>
            <a:off x="2553854" y="5409888"/>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観音寺市商工観光課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0875-23-3933</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正方形/長方形 23"/>
          <p:cNvSpPr/>
          <p:nvPr/>
        </p:nvSpPr>
        <p:spPr>
          <a:xfrm>
            <a:off x="99000" y="766734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正方形/長方形 25"/>
          <p:cNvSpPr/>
          <p:nvPr/>
        </p:nvSpPr>
        <p:spPr>
          <a:xfrm>
            <a:off x="88728" y="7656490"/>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8" name="図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615" y="1246707"/>
            <a:ext cx="2580961" cy="1570921"/>
          </a:xfrm>
          <a:prstGeom prst="rect">
            <a:avLst/>
          </a:prstGeom>
        </p:spPr>
      </p:pic>
      <p:pic>
        <p:nvPicPr>
          <p:cNvPr id="29" name="図 2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2615" y="3515107"/>
            <a:ext cx="2580961" cy="1609786"/>
          </a:xfrm>
          <a:prstGeom prst="rect">
            <a:avLst/>
          </a:prstGeom>
        </p:spPr>
      </p:pic>
      <p:pic>
        <p:nvPicPr>
          <p:cNvPr id="30" name="図 2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2615" y="5803315"/>
            <a:ext cx="2580961" cy="1639476"/>
          </a:xfrm>
          <a:prstGeom prst="rect">
            <a:avLst/>
          </a:prstGeom>
        </p:spPr>
      </p:pic>
    </p:spTree>
    <p:extLst>
      <p:ext uri="{BB962C8B-B14F-4D97-AF65-F5344CB8AC3E}">
        <p14:creationId xmlns:p14="http://schemas.microsoft.com/office/powerpoint/2010/main" val="409924791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9175</TotalTime>
  <Words>1363</Words>
  <Application>Microsoft Office PowerPoint</Application>
  <PresentationFormat>A4 210 x 297 mm</PresentationFormat>
  <Paragraphs>39</Paragraphs>
  <Slides>3</Slides>
  <Notes>3</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3</vt:i4>
      </vt:variant>
    </vt:vector>
  </HeadingPairs>
  <TitlesOfParts>
    <vt:vector size="9"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595</cp:revision>
  <cp:lastPrinted>2016-10-28T06:31:23Z</cp:lastPrinted>
  <dcterms:created xsi:type="dcterms:W3CDTF">2016-09-21T05:42:48Z</dcterms:created>
  <dcterms:modified xsi:type="dcterms:W3CDTF">2018-03-26T09:57:55Z</dcterms:modified>
</cp:coreProperties>
</file>